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6" r:id="rId1"/>
    <p:sldMasterId id="2147483671" r:id="rId2"/>
  </p:sldMasterIdLst>
  <p:notesMasterIdLst>
    <p:notesMasterId r:id="rId39"/>
  </p:notesMasterIdLst>
  <p:handoutMasterIdLst>
    <p:handoutMasterId r:id="rId40"/>
  </p:handoutMasterIdLst>
  <p:sldIdLst>
    <p:sldId id="297" r:id="rId3"/>
    <p:sldId id="256" r:id="rId4"/>
    <p:sldId id="258" r:id="rId5"/>
    <p:sldId id="259" r:id="rId6"/>
    <p:sldId id="360" r:id="rId7"/>
    <p:sldId id="260" r:id="rId8"/>
    <p:sldId id="261" r:id="rId9"/>
    <p:sldId id="263" r:id="rId10"/>
    <p:sldId id="264" r:id="rId11"/>
    <p:sldId id="378" r:id="rId12"/>
    <p:sldId id="379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70" r:id="rId26"/>
    <p:sldId id="371" r:id="rId27"/>
    <p:sldId id="372" r:id="rId28"/>
    <p:sldId id="373" r:id="rId29"/>
    <p:sldId id="374" r:id="rId30"/>
    <p:sldId id="292" r:id="rId31"/>
    <p:sldId id="293" r:id="rId32"/>
    <p:sldId id="277" r:id="rId33"/>
    <p:sldId id="278" r:id="rId34"/>
    <p:sldId id="279" r:id="rId35"/>
    <p:sldId id="280" r:id="rId36"/>
    <p:sldId id="295" r:id="rId37"/>
    <p:sldId id="380" r:id="rId38"/>
  </p:sldIdLst>
  <p:sldSz cx="9906000" cy="6858000" type="A4"/>
  <p:notesSz cx="6858000" cy="9144000"/>
  <p:defaultTextStyle>
    <a:defPPr>
      <a:defRPr lang="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3B40BE-3C32-45E9-A038-525BAD03F472}">
  <a:tblStyle styleId="{203B40BE-3C32-45E9-A038-525BAD03F47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1"/>
    <p:restoredTop sz="95827"/>
  </p:normalViewPr>
  <p:slideViewPr>
    <p:cSldViewPr snapToGrid="0" snapToObjects="1">
      <p:cViewPr varScale="1">
        <p:scale>
          <a:sx n="82" d="100"/>
          <a:sy n="82" d="100"/>
        </p:scale>
        <p:origin x="1027" y="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24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 Stoikova" userId="88b680ce0b503961" providerId="LiveId" clId="{CD223B5E-1104-4C3C-ADD8-8B2E5E3988E0}"/>
    <pc:docChg chg="undo redo custSel addSld delSld modSld sldOrd">
      <pc:chgData name="Lili Stoikova" userId="88b680ce0b503961" providerId="LiveId" clId="{CD223B5E-1104-4C3C-ADD8-8B2E5E3988E0}" dt="2022-11-16T21:12:09.542" v="1722" actId="20577"/>
      <pc:docMkLst>
        <pc:docMk/>
      </pc:docMkLst>
      <pc:sldChg chg="modSp mod">
        <pc:chgData name="Lili Stoikova" userId="88b680ce0b503961" providerId="LiveId" clId="{CD223B5E-1104-4C3C-ADD8-8B2E5E3988E0}" dt="2022-11-15T17:58:42.123" v="84" actId="20577"/>
        <pc:sldMkLst>
          <pc:docMk/>
          <pc:sldMk cId="0" sldId="256"/>
        </pc:sldMkLst>
        <pc:spChg chg="mod">
          <ac:chgData name="Lili Stoikova" userId="88b680ce0b503961" providerId="LiveId" clId="{CD223B5E-1104-4C3C-ADD8-8B2E5E3988E0}" dt="2022-11-15T17:58:42.123" v="84" actId="20577"/>
          <ac:spMkLst>
            <pc:docMk/>
            <pc:sldMk cId="0" sldId="256"/>
            <ac:spMk id="46" creationId="{00000000-0000-0000-0000-000000000000}"/>
          </ac:spMkLst>
        </pc:spChg>
      </pc:sldChg>
      <pc:sldChg chg="addSp delSp modSp add del mod">
        <pc:chgData name="Lili Stoikova" userId="88b680ce0b503961" providerId="LiveId" clId="{CD223B5E-1104-4C3C-ADD8-8B2E5E3988E0}" dt="2022-11-15T18:16:20.195" v="573" actId="20577"/>
        <pc:sldMkLst>
          <pc:docMk/>
          <pc:sldMk cId="0" sldId="258"/>
        </pc:sldMkLst>
        <pc:spChg chg="add del mod">
          <ac:chgData name="Lili Stoikova" userId="88b680ce0b503961" providerId="LiveId" clId="{CD223B5E-1104-4C3C-ADD8-8B2E5E3988E0}" dt="2022-11-15T18:06:28.871" v="199"/>
          <ac:spMkLst>
            <pc:docMk/>
            <pc:sldMk cId="0" sldId="258"/>
            <ac:spMk id="2" creationId="{E82A7D11-A899-3C50-FEB4-2C963C686FA9}"/>
          </ac:spMkLst>
        </pc:spChg>
        <pc:spChg chg="add del mod">
          <ac:chgData name="Lili Stoikova" userId="88b680ce0b503961" providerId="LiveId" clId="{CD223B5E-1104-4C3C-ADD8-8B2E5E3988E0}" dt="2022-11-15T18:07:35.224" v="231" actId="478"/>
          <ac:spMkLst>
            <pc:docMk/>
            <pc:sldMk cId="0" sldId="258"/>
            <ac:spMk id="4" creationId="{E619C914-C54D-4545-7145-CA562E804837}"/>
          </ac:spMkLst>
        </pc:spChg>
        <pc:spChg chg="del mod">
          <ac:chgData name="Lili Stoikova" userId="88b680ce0b503961" providerId="LiveId" clId="{CD223B5E-1104-4C3C-ADD8-8B2E5E3988E0}" dt="2022-11-15T18:16:20.195" v="573" actId="20577"/>
          <ac:spMkLst>
            <pc:docMk/>
            <pc:sldMk cId="0" sldId="258"/>
            <ac:spMk id="123" creationId="{00000000-0000-0000-0000-000000000000}"/>
          </ac:spMkLst>
        </pc:spChg>
        <pc:spChg chg="del mod">
          <ac:chgData name="Lili Stoikova" userId="88b680ce0b503961" providerId="LiveId" clId="{CD223B5E-1104-4C3C-ADD8-8B2E5E3988E0}" dt="2022-11-15T18:14:48.332" v="515" actId="1076"/>
          <ac:spMkLst>
            <pc:docMk/>
            <pc:sldMk cId="0" sldId="258"/>
            <ac:spMk id="124" creationId="{00000000-0000-0000-0000-000000000000}"/>
          </ac:spMkLst>
        </pc:spChg>
        <pc:spChg chg="del mod">
          <ac:chgData name="Lili Stoikova" userId="88b680ce0b503961" providerId="LiveId" clId="{CD223B5E-1104-4C3C-ADD8-8B2E5E3988E0}" dt="2022-11-15T18:14:51.235" v="516" actId="1076"/>
          <ac:spMkLst>
            <pc:docMk/>
            <pc:sldMk cId="0" sldId="258"/>
            <ac:spMk id="125" creationId="{00000000-0000-0000-0000-000000000000}"/>
          </ac:spMkLst>
        </pc:spChg>
        <pc:spChg chg="add del mod">
          <ac:chgData name="Lili Stoikova" userId="88b680ce0b503961" providerId="LiveId" clId="{CD223B5E-1104-4C3C-ADD8-8B2E5E3988E0}" dt="2022-11-15T18:14:34.696" v="513" actId="1076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14:36.919" v="514" actId="1076"/>
          <ac:spMkLst>
            <pc:docMk/>
            <pc:sldMk cId="0" sldId="258"/>
            <ac:spMk id="127" creationId="{00000000-0000-0000-0000-000000000000}"/>
          </ac:spMkLst>
        </pc:spChg>
        <pc:spChg chg="add del mod">
          <ac:chgData name="Lili Stoikova" userId="88b680ce0b503961" providerId="LiveId" clId="{CD223B5E-1104-4C3C-ADD8-8B2E5E3988E0}" dt="2022-11-15T18:07:35.088" v="230" actId="478"/>
          <ac:spMkLst>
            <pc:docMk/>
            <pc:sldMk cId="0" sldId="258"/>
            <ac:spMk id="128" creationId="{00000000-0000-0000-0000-000000000000}"/>
          </ac:spMkLst>
        </pc:spChg>
      </pc:sldChg>
      <pc:sldChg chg="ord">
        <pc:chgData name="Lili Stoikova" userId="88b680ce0b503961" providerId="LiveId" clId="{CD223B5E-1104-4C3C-ADD8-8B2E5E3988E0}" dt="2022-11-15T18:08:03.678" v="235"/>
        <pc:sldMkLst>
          <pc:docMk/>
          <pc:sldMk cId="0" sldId="259"/>
        </pc:sldMkLst>
      </pc:sldChg>
      <pc:sldChg chg="addSp delSp modSp mod">
        <pc:chgData name="Lili Stoikova" userId="88b680ce0b503961" providerId="LiveId" clId="{CD223B5E-1104-4C3C-ADD8-8B2E5E3988E0}" dt="2022-11-15T18:32:06.192" v="686" actId="20577"/>
        <pc:sldMkLst>
          <pc:docMk/>
          <pc:sldMk cId="0" sldId="260"/>
        </pc:sldMkLst>
        <pc:spChg chg="mod">
          <ac:chgData name="Lili Stoikova" userId="88b680ce0b503961" providerId="LiveId" clId="{CD223B5E-1104-4C3C-ADD8-8B2E5E3988E0}" dt="2022-11-15T18:31:30.748" v="659" actId="14100"/>
          <ac:spMkLst>
            <pc:docMk/>
            <pc:sldMk cId="0" sldId="260"/>
            <ac:spMk id="145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30:24.273" v="637" actId="1076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31:09.144" v="653" actId="20577"/>
          <ac:spMkLst>
            <pc:docMk/>
            <pc:sldMk cId="0" sldId="260"/>
            <ac:spMk id="153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31:24.069" v="658" actId="20577"/>
          <ac:spMkLst>
            <pc:docMk/>
            <pc:sldMk cId="0" sldId="260"/>
            <ac:spMk id="154" creationId="{00000000-0000-0000-0000-000000000000}"/>
          </ac:spMkLst>
        </pc:spChg>
        <pc:spChg chg="add del mod">
          <ac:chgData name="Lili Stoikova" userId="88b680ce0b503961" providerId="LiveId" clId="{CD223B5E-1104-4C3C-ADD8-8B2E5E3988E0}" dt="2022-11-15T18:32:06.192" v="686" actId="20577"/>
          <ac:spMkLst>
            <pc:docMk/>
            <pc:sldMk cId="0" sldId="260"/>
            <ac:spMk id="155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9:01:56.186" v="1094" actId="20577"/>
        <pc:sldMkLst>
          <pc:docMk/>
          <pc:sldMk cId="0" sldId="261"/>
        </pc:sldMkLst>
        <pc:spChg chg="mod">
          <ac:chgData name="Lili Stoikova" userId="88b680ce0b503961" providerId="LiveId" clId="{CD223B5E-1104-4C3C-ADD8-8B2E5E3988E0}" dt="2022-11-15T19:01:56.186" v="1094" actId="20577"/>
          <ac:spMkLst>
            <pc:docMk/>
            <pc:sldMk cId="0" sldId="261"/>
            <ac:spMk id="173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20:06:13.431" v="1688" actId="14100"/>
        <pc:sldMkLst>
          <pc:docMk/>
          <pc:sldMk cId="0" sldId="263"/>
        </pc:sldMkLst>
        <pc:spChg chg="mod">
          <ac:chgData name="Lili Stoikova" userId="88b680ce0b503961" providerId="LiveId" clId="{CD223B5E-1104-4C3C-ADD8-8B2E5E3988E0}" dt="2022-11-15T20:06:13.431" v="1688" actId="14100"/>
          <ac:spMkLst>
            <pc:docMk/>
            <pc:sldMk cId="0" sldId="263"/>
            <ac:spMk id="189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8:34:22.098" v="731" actId="14100"/>
        <pc:sldMkLst>
          <pc:docMk/>
          <pc:sldMk cId="0" sldId="264"/>
        </pc:sldMkLst>
        <pc:spChg chg="mod">
          <ac:chgData name="Lili Stoikova" userId="88b680ce0b503961" providerId="LiveId" clId="{CD223B5E-1104-4C3C-ADD8-8B2E5E3988E0}" dt="2022-11-15T18:34:22.098" v="731" actId="14100"/>
          <ac:spMkLst>
            <pc:docMk/>
            <pc:sldMk cId="0" sldId="264"/>
            <ac:spMk id="199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8:41:10.348" v="872" actId="20577"/>
        <pc:sldMkLst>
          <pc:docMk/>
          <pc:sldMk cId="0" sldId="266"/>
        </pc:sldMkLst>
        <pc:spChg chg="mod">
          <ac:chgData name="Lili Stoikova" userId="88b680ce0b503961" providerId="LiveId" clId="{CD223B5E-1104-4C3C-ADD8-8B2E5E3988E0}" dt="2022-11-15T18:41:10.348" v="872" actId="20577"/>
          <ac:spMkLst>
            <pc:docMk/>
            <pc:sldMk cId="0" sldId="266"/>
            <ac:spMk id="219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9:40:23.437" v="1281" actId="14100"/>
        <pc:sldMkLst>
          <pc:docMk/>
          <pc:sldMk cId="0" sldId="268"/>
        </pc:sldMkLst>
        <pc:spChg chg="mod">
          <ac:chgData name="Lili Stoikova" userId="88b680ce0b503961" providerId="LiveId" clId="{CD223B5E-1104-4C3C-ADD8-8B2E5E3988E0}" dt="2022-11-15T18:42:45.969" v="885" actId="1076"/>
          <ac:spMkLst>
            <pc:docMk/>
            <pc:sldMk cId="0" sldId="268"/>
            <ac:spMk id="2" creationId="{EF7DBF5F-08A6-3842-8C42-19AA37ECD8E2}"/>
          </ac:spMkLst>
        </pc:spChg>
        <pc:spChg chg="mod">
          <ac:chgData name="Lili Stoikova" userId="88b680ce0b503961" providerId="LiveId" clId="{CD223B5E-1104-4C3C-ADD8-8B2E5E3988E0}" dt="2022-11-15T18:44:16.899" v="895" actId="20577"/>
          <ac:spMkLst>
            <pc:docMk/>
            <pc:sldMk cId="0" sldId="268"/>
            <ac:spMk id="239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44:11.334" v="892" actId="1076"/>
          <ac:spMkLst>
            <pc:docMk/>
            <pc:sldMk cId="0" sldId="268"/>
            <ac:spMk id="240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46:04.810" v="929" actId="1076"/>
          <ac:spMkLst>
            <pc:docMk/>
            <pc:sldMk cId="0" sldId="268"/>
            <ac:spMk id="241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44:50.089" v="909" actId="1076"/>
          <ac:spMkLst>
            <pc:docMk/>
            <pc:sldMk cId="0" sldId="268"/>
            <ac:spMk id="242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9:40:23.437" v="1281" actId="14100"/>
          <ac:spMkLst>
            <pc:docMk/>
            <pc:sldMk cId="0" sldId="268"/>
            <ac:spMk id="243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45:49.934" v="928" actId="14100"/>
          <ac:spMkLst>
            <pc:docMk/>
            <pc:sldMk cId="0" sldId="268"/>
            <ac:spMk id="244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8:48:53.773" v="968" actId="20577"/>
        <pc:sldMkLst>
          <pc:docMk/>
          <pc:sldMk cId="0" sldId="269"/>
        </pc:sldMkLst>
        <pc:spChg chg="mod">
          <ac:chgData name="Lili Stoikova" userId="88b680ce0b503961" providerId="LiveId" clId="{CD223B5E-1104-4C3C-ADD8-8B2E5E3988E0}" dt="2022-11-15T18:48:53.773" v="968" actId="20577"/>
          <ac:spMkLst>
            <pc:docMk/>
            <pc:sldMk cId="0" sldId="269"/>
            <ac:spMk id="252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8:55:02.699" v="1040" actId="20577"/>
        <pc:sldMkLst>
          <pc:docMk/>
          <pc:sldMk cId="0" sldId="270"/>
        </pc:sldMkLst>
        <pc:spChg chg="mod">
          <ac:chgData name="Lili Stoikova" userId="88b680ce0b503961" providerId="LiveId" clId="{CD223B5E-1104-4C3C-ADD8-8B2E5E3988E0}" dt="2022-11-15T18:55:02.699" v="1040" actId="20577"/>
          <ac:spMkLst>
            <pc:docMk/>
            <pc:sldMk cId="0" sldId="270"/>
            <ac:spMk id="263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8:55:31.755" v="1041" actId="14100"/>
        <pc:sldMkLst>
          <pc:docMk/>
          <pc:sldMk cId="0" sldId="271"/>
        </pc:sldMkLst>
        <pc:spChg chg="mod">
          <ac:chgData name="Lili Stoikova" userId="88b680ce0b503961" providerId="LiveId" clId="{CD223B5E-1104-4C3C-ADD8-8B2E5E3988E0}" dt="2022-11-15T18:55:31.755" v="1041" actId="14100"/>
          <ac:spMkLst>
            <pc:docMk/>
            <pc:sldMk cId="0" sldId="271"/>
            <ac:spMk id="274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8:55:54.523" v="1042" actId="14100"/>
        <pc:sldMkLst>
          <pc:docMk/>
          <pc:sldMk cId="0" sldId="272"/>
        </pc:sldMkLst>
        <pc:spChg chg="mod">
          <ac:chgData name="Lili Stoikova" userId="88b680ce0b503961" providerId="LiveId" clId="{CD223B5E-1104-4C3C-ADD8-8B2E5E3988E0}" dt="2022-11-15T18:55:54.523" v="1042" actId="14100"/>
          <ac:spMkLst>
            <pc:docMk/>
            <pc:sldMk cId="0" sldId="272"/>
            <ac:spMk id="285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8:57:12.962" v="1048" actId="14100"/>
        <pc:sldMkLst>
          <pc:docMk/>
          <pc:sldMk cId="0" sldId="274"/>
        </pc:sldMkLst>
        <pc:spChg chg="mod">
          <ac:chgData name="Lili Stoikova" userId="88b680ce0b503961" providerId="LiveId" clId="{CD223B5E-1104-4C3C-ADD8-8B2E5E3988E0}" dt="2022-11-15T18:57:12.962" v="1048" actId="14100"/>
          <ac:spMkLst>
            <pc:docMk/>
            <pc:sldMk cId="0" sldId="274"/>
            <ac:spMk id="307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9:01:08.716" v="1070" actId="1076"/>
        <pc:sldMkLst>
          <pc:docMk/>
          <pc:sldMk cId="0" sldId="275"/>
        </pc:sldMkLst>
        <pc:spChg chg="mod">
          <ac:chgData name="Lili Stoikova" userId="88b680ce0b503961" providerId="LiveId" clId="{CD223B5E-1104-4C3C-ADD8-8B2E5E3988E0}" dt="2022-11-15T19:00:57.768" v="1069" actId="1076"/>
          <ac:spMkLst>
            <pc:docMk/>
            <pc:sldMk cId="0" sldId="275"/>
            <ac:spMk id="315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9:01:08.716" v="1070" actId="1076"/>
          <ac:spMkLst>
            <pc:docMk/>
            <pc:sldMk cId="0" sldId="275"/>
            <ac:spMk id="316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9:05:28.772" v="1163" actId="20577"/>
        <pc:sldMkLst>
          <pc:docMk/>
          <pc:sldMk cId="0" sldId="276"/>
        </pc:sldMkLst>
        <pc:graphicFrameChg chg="modGraphic">
          <ac:chgData name="Lili Stoikova" userId="88b680ce0b503961" providerId="LiveId" clId="{CD223B5E-1104-4C3C-ADD8-8B2E5E3988E0}" dt="2022-11-15T19:05:28.772" v="1163" actId="20577"/>
          <ac:graphicFrameMkLst>
            <pc:docMk/>
            <pc:sldMk cId="0" sldId="276"/>
            <ac:graphicFrameMk id="324" creationId="{00000000-0000-0000-0000-000000000000}"/>
          </ac:graphicFrameMkLst>
        </pc:graphicFrameChg>
      </pc:sldChg>
      <pc:sldChg chg="addSp delSp modSp mod">
        <pc:chgData name="Lili Stoikova" userId="88b680ce0b503961" providerId="LiveId" clId="{CD223B5E-1104-4C3C-ADD8-8B2E5E3988E0}" dt="2022-11-15T20:01:15.378" v="1659" actId="1076"/>
        <pc:sldMkLst>
          <pc:docMk/>
          <pc:sldMk cId="0" sldId="278"/>
        </pc:sldMkLst>
        <pc:spChg chg="add del mod">
          <ac:chgData name="Lili Stoikova" userId="88b680ce0b503961" providerId="LiveId" clId="{CD223B5E-1104-4C3C-ADD8-8B2E5E3988E0}" dt="2022-11-15T19:59:10.557" v="1539" actId="767"/>
          <ac:spMkLst>
            <pc:docMk/>
            <pc:sldMk cId="0" sldId="278"/>
            <ac:spMk id="2" creationId="{53016E0E-4ECC-0B0F-342D-8549733CC196}"/>
          </ac:spMkLst>
        </pc:spChg>
        <pc:spChg chg="mod">
          <ac:chgData name="Lili Stoikova" userId="88b680ce0b503961" providerId="LiveId" clId="{CD223B5E-1104-4C3C-ADD8-8B2E5E3988E0}" dt="2022-11-15T19:59:59.625" v="1544" actId="1076"/>
          <ac:spMkLst>
            <pc:docMk/>
            <pc:sldMk cId="0" sldId="278"/>
            <ac:spMk id="393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9:59:40.922" v="1543" actId="1076"/>
          <ac:spMkLst>
            <pc:docMk/>
            <pc:sldMk cId="0" sldId="278"/>
            <ac:spMk id="396" creationId="{00000000-0000-0000-0000-000000000000}"/>
          </ac:spMkLst>
        </pc:spChg>
        <pc:spChg chg="add del mod">
          <ac:chgData name="Lili Stoikova" userId="88b680ce0b503961" providerId="LiveId" clId="{CD223B5E-1104-4C3C-ADD8-8B2E5E3988E0}" dt="2022-11-15T20:01:15.378" v="1659" actId="1076"/>
          <ac:spMkLst>
            <pc:docMk/>
            <pc:sldMk cId="0" sldId="278"/>
            <ac:spMk id="400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9:54:33.038" v="1479" actId="20577"/>
        <pc:sldMkLst>
          <pc:docMk/>
          <pc:sldMk cId="115901134" sldId="292"/>
        </pc:sldMkLst>
        <pc:spChg chg="mod">
          <ac:chgData name="Lili Stoikova" userId="88b680ce0b503961" providerId="LiveId" clId="{CD223B5E-1104-4C3C-ADD8-8B2E5E3988E0}" dt="2022-11-15T19:54:33.038" v="1479" actId="20577"/>
          <ac:spMkLst>
            <pc:docMk/>
            <pc:sldMk cId="115901134" sldId="292"/>
            <ac:spMk id="830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19:57:00.818" v="1521" actId="20577"/>
        <pc:sldMkLst>
          <pc:docMk/>
          <pc:sldMk cId="3709604389" sldId="293"/>
        </pc:sldMkLst>
        <pc:spChg chg="mod">
          <ac:chgData name="Lili Stoikova" userId="88b680ce0b503961" providerId="LiveId" clId="{CD223B5E-1104-4C3C-ADD8-8B2E5E3988E0}" dt="2022-11-15T19:57:00.818" v="1521" actId="20577"/>
          <ac:spMkLst>
            <pc:docMk/>
            <pc:sldMk cId="3709604389" sldId="293"/>
            <ac:spMk id="837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6T21:10:52.497" v="1713" actId="20577"/>
        <pc:sldMkLst>
          <pc:docMk/>
          <pc:sldMk cId="831423787" sldId="297"/>
        </pc:sldMkLst>
        <pc:spChg chg="mod">
          <ac:chgData name="Lili Stoikova" userId="88b680ce0b503961" providerId="LiveId" clId="{CD223B5E-1104-4C3C-ADD8-8B2E5E3988E0}" dt="2022-11-16T21:10:52.497" v="1713" actId="20577"/>
          <ac:spMkLst>
            <pc:docMk/>
            <pc:sldMk cId="831423787" sldId="297"/>
            <ac:spMk id="8" creationId="{CABCD99F-07F9-80C4-EBB1-B954319C177E}"/>
          </ac:spMkLst>
        </pc:spChg>
        <pc:spChg chg="mod">
          <ac:chgData name="Lili Stoikova" userId="88b680ce0b503961" providerId="LiveId" clId="{CD223B5E-1104-4C3C-ADD8-8B2E5E3988E0}" dt="2022-11-15T17:58:28.179" v="72" actId="20577"/>
          <ac:spMkLst>
            <pc:docMk/>
            <pc:sldMk cId="831423787" sldId="297"/>
            <ac:spMk id="9" creationId="{F45CDD0B-0079-5ACB-49ED-D8D389B9FF52}"/>
          </ac:spMkLst>
        </pc:spChg>
      </pc:sldChg>
      <pc:sldChg chg="modSp mod">
        <pc:chgData name="Lili Stoikova" userId="88b680ce0b503961" providerId="LiveId" clId="{CD223B5E-1104-4C3C-ADD8-8B2E5E3988E0}" dt="2022-11-16T21:12:09.542" v="1722" actId="20577"/>
        <pc:sldMkLst>
          <pc:docMk/>
          <pc:sldMk cId="831857502" sldId="360"/>
        </pc:sldMkLst>
        <pc:spChg chg="mod">
          <ac:chgData name="Lili Stoikova" userId="88b680ce0b503961" providerId="LiveId" clId="{CD223B5E-1104-4C3C-ADD8-8B2E5E3988E0}" dt="2022-11-16T21:12:09.542" v="1722" actId="20577"/>
          <ac:spMkLst>
            <pc:docMk/>
            <pc:sldMk cId="831857502" sldId="360"/>
            <ac:spMk id="2" creationId="{87A3783B-A845-B2BC-6B88-D88DB960CB30}"/>
          </ac:spMkLst>
        </pc:spChg>
        <pc:spChg chg="mod">
          <ac:chgData name="Lili Stoikova" userId="88b680ce0b503961" providerId="LiveId" clId="{CD223B5E-1104-4C3C-ADD8-8B2E5E3988E0}" dt="2022-11-16T21:11:52.438" v="1717" actId="20577"/>
          <ac:spMkLst>
            <pc:docMk/>
            <pc:sldMk cId="831857502" sldId="360"/>
            <ac:spMk id="104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20:08:44.300" v="1691" actId="20577"/>
        <pc:sldMkLst>
          <pc:docMk/>
          <pc:sldMk cId="385161162" sldId="370"/>
        </pc:sldMkLst>
        <pc:spChg chg="mod">
          <ac:chgData name="Lili Stoikova" userId="88b680ce0b503961" providerId="LiveId" clId="{CD223B5E-1104-4C3C-ADD8-8B2E5E3988E0}" dt="2022-11-15T19:05:56.658" v="1181" actId="20577"/>
          <ac:spMkLst>
            <pc:docMk/>
            <pc:sldMk cId="385161162" sldId="370"/>
            <ac:spMk id="2" creationId="{0E774F3E-A6B7-42ED-BB98-702AB24DC06C}"/>
          </ac:spMkLst>
        </pc:spChg>
        <pc:spChg chg="mod">
          <ac:chgData name="Lili Stoikova" userId="88b680ce0b503961" providerId="LiveId" clId="{CD223B5E-1104-4C3C-ADD8-8B2E5E3988E0}" dt="2022-11-15T20:08:44.300" v="1691" actId="20577"/>
          <ac:spMkLst>
            <pc:docMk/>
            <pc:sldMk cId="385161162" sldId="370"/>
            <ac:spMk id="4" creationId="{F2D7380F-EF58-45CF-B312-ACECCC4948CF}"/>
          </ac:spMkLst>
        </pc:spChg>
      </pc:sldChg>
      <pc:sldChg chg="modSp mod">
        <pc:chgData name="Lili Stoikova" userId="88b680ce0b503961" providerId="LiveId" clId="{CD223B5E-1104-4C3C-ADD8-8B2E5E3988E0}" dt="2022-11-15T20:10:55.507" v="1702" actId="20577"/>
        <pc:sldMkLst>
          <pc:docMk/>
          <pc:sldMk cId="1310961068" sldId="371"/>
        </pc:sldMkLst>
        <pc:spChg chg="mod">
          <ac:chgData name="Lili Stoikova" userId="88b680ce0b503961" providerId="LiveId" clId="{CD223B5E-1104-4C3C-ADD8-8B2E5E3988E0}" dt="2022-11-15T19:36:49.680" v="1262" actId="20577"/>
          <ac:spMkLst>
            <pc:docMk/>
            <pc:sldMk cId="1310961068" sldId="371"/>
            <ac:spMk id="2" creationId="{0E774F3E-A6B7-42ED-BB98-702AB24DC06C}"/>
          </ac:spMkLst>
        </pc:spChg>
        <pc:spChg chg="mod">
          <ac:chgData name="Lili Stoikova" userId="88b680ce0b503961" providerId="LiveId" clId="{CD223B5E-1104-4C3C-ADD8-8B2E5E3988E0}" dt="2022-11-15T20:10:55.507" v="1702" actId="20577"/>
          <ac:spMkLst>
            <pc:docMk/>
            <pc:sldMk cId="1310961068" sldId="371"/>
            <ac:spMk id="4" creationId="{F2D7380F-EF58-45CF-B312-ACECCC4948CF}"/>
          </ac:spMkLst>
        </pc:spChg>
      </pc:sldChg>
      <pc:sldChg chg="modSp mod">
        <pc:chgData name="Lili Stoikova" userId="88b680ce0b503961" providerId="LiveId" clId="{CD223B5E-1104-4C3C-ADD8-8B2E5E3988E0}" dt="2022-11-15T19:45:19.576" v="1381" actId="20577"/>
        <pc:sldMkLst>
          <pc:docMk/>
          <pc:sldMk cId="848421561" sldId="372"/>
        </pc:sldMkLst>
        <pc:spChg chg="mod">
          <ac:chgData name="Lili Stoikova" userId="88b680ce0b503961" providerId="LiveId" clId="{CD223B5E-1104-4C3C-ADD8-8B2E5E3988E0}" dt="2022-11-15T19:43:36.061" v="1352" actId="20577"/>
          <ac:spMkLst>
            <pc:docMk/>
            <pc:sldMk cId="848421561" sldId="372"/>
            <ac:spMk id="2" creationId="{0E774F3E-A6B7-42ED-BB98-702AB24DC06C}"/>
          </ac:spMkLst>
        </pc:spChg>
        <pc:spChg chg="mod">
          <ac:chgData name="Lili Stoikova" userId="88b680ce0b503961" providerId="LiveId" clId="{CD223B5E-1104-4C3C-ADD8-8B2E5E3988E0}" dt="2022-11-15T19:45:19.576" v="1381" actId="20577"/>
          <ac:spMkLst>
            <pc:docMk/>
            <pc:sldMk cId="848421561" sldId="372"/>
            <ac:spMk id="4" creationId="{F2D7380F-EF58-45CF-B312-ACECCC4948CF}"/>
          </ac:spMkLst>
        </pc:spChg>
        <pc:spChg chg="mod">
          <ac:chgData name="Lili Stoikova" userId="88b680ce0b503961" providerId="LiveId" clId="{CD223B5E-1104-4C3C-ADD8-8B2E5E3988E0}" dt="2022-11-15T19:43:53.808" v="1354" actId="20577"/>
          <ac:spMkLst>
            <pc:docMk/>
            <pc:sldMk cId="848421561" sldId="372"/>
            <ac:spMk id="7" creationId="{70EA51B2-1E6C-4C73-8E1F-EED6B15ECEAF}"/>
          </ac:spMkLst>
        </pc:spChg>
      </pc:sldChg>
      <pc:sldChg chg="modSp mod">
        <pc:chgData name="Lili Stoikova" userId="88b680ce0b503961" providerId="LiveId" clId="{CD223B5E-1104-4C3C-ADD8-8B2E5E3988E0}" dt="2022-11-15T19:49:40.731" v="1419" actId="20577"/>
        <pc:sldMkLst>
          <pc:docMk/>
          <pc:sldMk cId="972156388" sldId="373"/>
        </pc:sldMkLst>
        <pc:spChg chg="mod">
          <ac:chgData name="Lili Stoikova" userId="88b680ce0b503961" providerId="LiveId" clId="{CD223B5E-1104-4C3C-ADD8-8B2E5E3988E0}" dt="2022-11-15T19:48:56.838" v="1403" actId="20577"/>
          <ac:spMkLst>
            <pc:docMk/>
            <pc:sldMk cId="972156388" sldId="373"/>
            <ac:spMk id="2" creationId="{0E774F3E-A6B7-42ED-BB98-702AB24DC06C}"/>
          </ac:spMkLst>
        </pc:spChg>
        <pc:spChg chg="mod">
          <ac:chgData name="Lili Stoikova" userId="88b680ce0b503961" providerId="LiveId" clId="{CD223B5E-1104-4C3C-ADD8-8B2E5E3988E0}" dt="2022-11-15T19:49:40.731" v="1419" actId="20577"/>
          <ac:spMkLst>
            <pc:docMk/>
            <pc:sldMk cId="972156388" sldId="373"/>
            <ac:spMk id="4" creationId="{F2D7380F-EF58-45CF-B312-ACECCC4948CF}"/>
          </ac:spMkLst>
        </pc:spChg>
      </pc:sldChg>
      <pc:sldChg chg="modSp mod">
        <pc:chgData name="Lili Stoikova" userId="88b680ce0b503961" providerId="LiveId" clId="{CD223B5E-1104-4C3C-ADD8-8B2E5E3988E0}" dt="2022-11-15T20:12:06.388" v="1703" actId="20577"/>
        <pc:sldMkLst>
          <pc:docMk/>
          <pc:sldMk cId="754603183" sldId="374"/>
        </pc:sldMkLst>
        <pc:spChg chg="mod">
          <ac:chgData name="Lili Stoikova" userId="88b680ce0b503961" providerId="LiveId" clId="{CD223B5E-1104-4C3C-ADD8-8B2E5E3988E0}" dt="2022-11-15T19:50:12.684" v="1437" actId="20577"/>
          <ac:spMkLst>
            <pc:docMk/>
            <pc:sldMk cId="754603183" sldId="374"/>
            <ac:spMk id="2" creationId="{0E774F3E-A6B7-42ED-BB98-702AB24DC06C}"/>
          </ac:spMkLst>
        </pc:spChg>
        <pc:spChg chg="mod">
          <ac:chgData name="Lili Stoikova" userId="88b680ce0b503961" providerId="LiveId" clId="{CD223B5E-1104-4C3C-ADD8-8B2E5E3988E0}" dt="2022-11-15T20:12:06.388" v="1703" actId="20577"/>
          <ac:spMkLst>
            <pc:docMk/>
            <pc:sldMk cId="754603183" sldId="374"/>
            <ac:spMk id="4" creationId="{F2D7380F-EF58-45CF-B312-ACECCC4948CF}"/>
          </ac:spMkLst>
        </pc:spChg>
      </pc:sldChg>
      <pc:sldChg chg="modSp mod">
        <pc:chgData name="Lili Stoikova" userId="88b680ce0b503961" providerId="LiveId" clId="{CD223B5E-1104-4C3C-ADD8-8B2E5E3988E0}" dt="2022-11-15T19:02:16.441" v="1114" actId="20577"/>
        <pc:sldMkLst>
          <pc:docMk/>
          <pc:sldMk cId="3096614350" sldId="378"/>
        </pc:sldMkLst>
        <pc:spChg chg="mod">
          <ac:chgData name="Lili Stoikova" userId="88b680ce0b503961" providerId="LiveId" clId="{CD223B5E-1104-4C3C-ADD8-8B2E5E3988E0}" dt="2022-11-15T18:35:23.935" v="754" actId="1076"/>
          <ac:spMkLst>
            <pc:docMk/>
            <pc:sldMk cId="3096614350" sldId="378"/>
            <ac:spMk id="315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9:02:16.441" v="1114" actId="20577"/>
          <ac:spMkLst>
            <pc:docMk/>
            <pc:sldMk cId="3096614350" sldId="378"/>
            <ac:spMk id="316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20:05:44.021" v="1687" actId="207"/>
        <pc:sldMkLst>
          <pc:docMk/>
          <pc:sldMk cId="3879396814" sldId="379"/>
        </pc:sldMkLst>
        <pc:spChg chg="mod">
          <ac:chgData name="Lili Stoikova" userId="88b680ce0b503961" providerId="LiveId" clId="{CD223B5E-1104-4C3C-ADD8-8B2E5E3988E0}" dt="2022-11-15T18:36:39.880" v="799" actId="20577"/>
          <ac:spMkLst>
            <pc:docMk/>
            <pc:sldMk cId="3879396814" sldId="379"/>
            <ac:spMk id="113" creationId="{00000000-0000-0000-0000-000000000000}"/>
          </ac:spMkLst>
        </pc:spChg>
        <pc:spChg chg="mod">
          <ac:chgData name="Lili Stoikova" userId="88b680ce0b503961" providerId="LiveId" clId="{CD223B5E-1104-4C3C-ADD8-8B2E5E3988E0}" dt="2022-11-15T18:36:32.057" v="782" actId="20577"/>
          <ac:spMkLst>
            <pc:docMk/>
            <pc:sldMk cId="3879396814" sldId="379"/>
            <ac:spMk id="115" creationId="{00000000-0000-0000-0000-000000000000}"/>
          </ac:spMkLst>
        </pc:spChg>
        <pc:spChg chg="mod">
          <ac:chgData name="Lili Stoikova" userId="88b680ce0b503961" providerId="LiveId" clId="{CD223B5E-1104-4C3C-ADD8-8B2E5E3988E0}" dt="2022-11-15T20:05:44.021" v="1687" actId="207"/>
          <ac:spMkLst>
            <pc:docMk/>
            <pc:sldMk cId="3879396814" sldId="379"/>
            <ac:spMk id="116" creationId="{00000000-0000-0000-0000-000000000000}"/>
          </ac:spMkLst>
        </pc:spChg>
      </pc:sldChg>
      <pc:sldChg chg="modSp mod">
        <pc:chgData name="Lili Stoikova" userId="88b680ce0b503961" providerId="LiveId" clId="{CD223B5E-1104-4C3C-ADD8-8B2E5E3988E0}" dt="2022-11-15T20:17:14.137" v="1711" actId="20577"/>
        <pc:sldMkLst>
          <pc:docMk/>
          <pc:sldMk cId="0" sldId="380"/>
        </pc:sldMkLst>
        <pc:spChg chg="mod">
          <ac:chgData name="Lili Stoikova" userId="88b680ce0b503961" providerId="LiveId" clId="{CD223B5E-1104-4C3C-ADD8-8B2E5E3988E0}" dt="2022-11-15T20:02:46.427" v="1665" actId="1076"/>
          <ac:spMkLst>
            <pc:docMk/>
            <pc:sldMk cId="0" sldId="380"/>
            <ac:spMk id="857" creationId="{00000000-0000-0000-0000-000000000000}"/>
          </ac:spMkLst>
        </pc:spChg>
        <pc:spChg chg="mod">
          <ac:chgData name="Lili Stoikova" userId="88b680ce0b503961" providerId="LiveId" clId="{CD223B5E-1104-4C3C-ADD8-8B2E5E3988E0}" dt="2022-11-15T20:17:14.137" v="1711" actId="20577"/>
          <ac:spMkLst>
            <pc:docMk/>
            <pc:sldMk cId="0" sldId="380"/>
            <ac:spMk id="860" creationId="{00000000-0000-0000-0000-000000000000}"/>
          </ac:spMkLst>
        </pc:spChg>
      </pc:sldChg>
      <pc:sldChg chg="addSp delSp new add del ord">
        <pc:chgData name="Lili Stoikova" userId="88b680ce0b503961" providerId="LiveId" clId="{CD223B5E-1104-4C3C-ADD8-8B2E5E3988E0}" dt="2022-11-15T18:06:27.565" v="194" actId="680"/>
        <pc:sldMkLst>
          <pc:docMk/>
          <pc:sldMk cId="1783620526" sldId="381"/>
        </pc:sldMkLst>
        <pc:picChg chg="add del">
          <ac:chgData name="Lili Stoikova" userId="88b680ce0b503961" providerId="LiveId" clId="{CD223B5E-1104-4C3C-ADD8-8B2E5E3988E0}" dt="2022-11-15T18:05:33.052" v="167"/>
          <ac:picMkLst>
            <pc:docMk/>
            <pc:sldMk cId="1783620526" sldId="381"/>
            <ac:picMk id="4" creationId="{0AB0761B-4FE2-A723-F246-C945F58BC6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2575F-EFD0-E949-BEC0-D3FA0ACD6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39A9B-6889-6D41-9CBD-E6148BD822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2ADC-85FA-4549-843F-4CEA5EEBB8D9}" type="datetimeFigureOut">
              <a:rPr lang="en-GR" smtClean="0"/>
              <a:t>11/16/2022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6489A-7F6B-EF47-825A-7499B02EA1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5CADD-B409-5243-885D-817CFE96C0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B1D9-6D93-B04F-B5B2-71D3302D43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1991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17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30250" y="914400"/>
            <a:ext cx="6604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28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95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00050" y="1524000"/>
            <a:ext cx="59436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514350" y="58674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2913460" y="11580287"/>
            <a:ext cx="2228850" cy="61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5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5497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22736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02219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5435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51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71082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Shape 826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74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Shape 83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292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Shape 847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514350" y="5867400"/>
            <a:ext cx="41148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00050" y="1524000"/>
            <a:ext cx="59436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32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51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356301" y="1186484"/>
            <a:ext cx="7189280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380" y="2075505"/>
            <a:ext cx="7052431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388" spc="-122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381" y="3906267"/>
            <a:ext cx="7047159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63" b="0">
                <a:solidFill>
                  <a:srgbClr val="FFFEFF"/>
                </a:solidFill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15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6"/>
            <a:ext cx="2844722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1862" y="794719"/>
            <a:ext cx="5098466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53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0224593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271645" y="1699589"/>
            <a:ext cx="2985512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543" y="2349925"/>
            <a:ext cx="2844721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32" y="798445"/>
            <a:ext cx="5093255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03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79772" y="-609688"/>
            <a:ext cx="934645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477591" y="4445749"/>
            <a:ext cx="6950819" cy="13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17312" y="327469"/>
            <a:ext cx="8871373" cy="141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356301" y="1186484"/>
            <a:ext cx="7189280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380" y="2075505"/>
            <a:ext cx="7052431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388" spc="-122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381" y="3906267"/>
            <a:ext cx="7047159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63" b="0">
                <a:solidFill>
                  <a:srgbClr val="FFFEFF"/>
                </a:solidFill>
              </a:defRPr>
            </a:lvl1pPr>
            <a:lvl2pPr marL="371475" indent="0" algn="ctr">
              <a:buNone/>
              <a:defRPr sz="1463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14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5"/>
            <a:ext cx="2842920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739" y="803186"/>
            <a:ext cx="5104022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58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648381" y="1186484"/>
            <a:ext cx="4603743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176" y="2074730"/>
            <a:ext cx="4460807" cy="1689390"/>
          </a:xfrm>
        </p:spPr>
        <p:txBody>
          <a:bodyPr bIns="0" anchor="b">
            <a:normAutofit/>
          </a:bodyPr>
          <a:lstStyle>
            <a:lvl1pPr algn="ctr">
              <a:defRPr sz="3575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175" y="3846851"/>
            <a:ext cx="4460806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463">
                <a:solidFill>
                  <a:srgbClr val="FFFEFF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1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39670"/>
            <a:ext cx="2844423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0714" y="803188"/>
            <a:ext cx="5094043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8738" y="3672162"/>
            <a:ext cx="5096018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8648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3916"/>
            <a:ext cx="2844423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4174" y="803185"/>
            <a:ext cx="509038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4310" y="1488986"/>
            <a:ext cx="5089784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8906" y="3665887"/>
            <a:ext cx="508983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58738" y="4351687"/>
            <a:ext cx="5090790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771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5"/>
            <a:ext cx="2842920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739" y="803186"/>
            <a:ext cx="5104022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3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5"/>
            <a:ext cx="2844722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363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fld id="{C6A876B1-7378-4740-9DDD-A84C9E0ADADA}" type="datetimeFigureOut">
              <a:rPr lang="el-GR" smtClean="0"/>
              <a:t>16/11/2022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30E27215-1685-45C4-A392-F90AF79CB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38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52026"/>
            <a:ext cx="2844723" cy="1223298"/>
          </a:xfrm>
        </p:spPr>
        <p:txBody>
          <a:bodyPr bIns="0" anchor="b">
            <a:noAutofit/>
          </a:bodyPr>
          <a:lstStyle>
            <a:lvl1pPr algn="ctr">
              <a:defRPr sz="2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862" y="802809"/>
            <a:ext cx="5098466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013" y="3580186"/>
            <a:ext cx="2844723" cy="1221164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FFFEFF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462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54336" y="1698332"/>
            <a:ext cx="4827501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9102" y="0"/>
            <a:ext cx="377689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22" y="2360255"/>
            <a:ext cx="4693525" cy="1178032"/>
          </a:xfrm>
        </p:spPr>
        <p:txBody>
          <a:bodyPr bIns="0" anchor="b">
            <a:normAutofit/>
          </a:bodyPr>
          <a:lstStyle>
            <a:lvl1pPr>
              <a:defRPr sz="2925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22" y="3545012"/>
            <a:ext cx="469352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463">
                <a:solidFill>
                  <a:srgbClr val="FFFEFF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482804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35556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036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6"/>
            <a:ext cx="2844722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1862" y="794719"/>
            <a:ext cx="5098466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2654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0224593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271645" y="1699589"/>
            <a:ext cx="2985512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543" y="2349925"/>
            <a:ext cx="2844721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32" y="798445"/>
            <a:ext cx="5093255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385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79772" y="-609688"/>
            <a:ext cx="934645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477591" y="4445749"/>
            <a:ext cx="6950819" cy="130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16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17312" y="327469"/>
            <a:ext cx="8871373" cy="141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5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95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65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28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57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85854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139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76424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0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66993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62278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119022" y="6463728"/>
            <a:ext cx="221509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516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7516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516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516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516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516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16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516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516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300" b="0" i="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648381" y="1186484"/>
            <a:ext cx="4603743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176" y="2074730"/>
            <a:ext cx="4460807" cy="1689390"/>
          </a:xfrm>
        </p:spPr>
        <p:txBody>
          <a:bodyPr bIns="0" anchor="b">
            <a:normAutofit/>
          </a:bodyPr>
          <a:lstStyle>
            <a:lvl1pPr algn="ctr">
              <a:defRPr sz="3575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7175" y="3846851"/>
            <a:ext cx="4460806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463">
                <a:solidFill>
                  <a:srgbClr val="FFFEFF"/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2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39670"/>
            <a:ext cx="2844423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0714" y="803188"/>
            <a:ext cx="5094043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8738" y="3672162"/>
            <a:ext cx="5096018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6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3916"/>
            <a:ext cx="2844423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4174" y="803185"/>
            <a:ext cx="509038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4310" y="1488986"/>
            <a:ext cx="5089784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58906" y="3665887"/>
            <a:ext cx="508983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788" b="0" cap="all" baseline="0">
                <a:solidFill>
                  <a:schemeClr val="accent1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58738" y="4351687"/>
            <a:ext cx="5090790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98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49925"/>
            <a:ext cx="2844722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792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fld id="{C6A876B1-7378-4740-9DDD-A84C9E0ADADA}" type="datetimeFigureOut">
              <a:rPr lang="el-GR" smtClean="0"/>
              <a:t>16/11/2022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8603361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6778" y="320040"/>
            <a:ext cx="742950" cy="320040"/>
          </a:xfrm>
        </p:spPr>
        <p:txBody>
          <a:bodyPr/>
          <a:lstStyle/>
          <a:p>
            <a:fld id="{30E27215-1685-45C4-A392-F90AF79CB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3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39230" y="0"/>
            <a:ext cx="10224593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50117" y="1699589"/>
            <a:ext cx="2985512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13" y="2352026"/>
            <a:ext cx="2844723" cy="1223298"/>
          </a:xfrm>
        </p:spPr>
        <p:txBody>
          <a:bodyPr bIns="0" anchor="b">
            <a:noAutofit/>
          </a:bodyPr>
          <a:lstStyle>
            <a:lvl1pPr algn="ctr">
              <a:defRPr sz="2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862" y="802809"/>
            <a:ext cx="5098466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013" y="3580186"/>
            <a:ext cx="2844723" cy="1221164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FFFEFF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28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67860" y="-59376"/>
            <a:ext cx="10169129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54336" y="1698332"/>
            <a:ext cx="4827501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9102" y="0"/>
            <a:ext cx="377689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22" y="2360255"/>
            <a:ext cx="4693525" cy="1178032"/>
          </a:xfrm>
        </p:spPr>
        <p:txBody>
          <a:bodyPr bIns="0" anchor="b">
            <a:normAutofit/>
          </a:bodyPr>
          <a:lstStyle>
            <a:lvl1pPr>
              <a:defRPr sz="2925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22" y="3545012"/>
            <a:ext cx="469352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463">
                <a:solidFill>
                  <a:srgbClr val="FFFEFF"/>
                </a:solidFill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796" y="320040"/>
            <a:ext cx="297180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796" y="6227064"/>
            <a:ext cx="4828040" cy="320040"/>
          </a:xfr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35556" y="320040"/>
            <a:ext cx="742950" cy="32004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9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069" y="2358392"/>
            <a:ext cx="2842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bg" dirty="0"/>
              <a:t>Καντκλκλκ για να επεξεργαστείte τον τitlo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923" y="794719"/>
            <a:ext cx="4834404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" dirty="0"/>
              <a:t>Στυλ κειμένου υποδείγματος</a:t>
            </a:r>
          </a:p>
          <a:p>
            <a:pPr lvl="1"/>
            <a:r>
              <a:rPr lang="bg" dirty="0"/>
              <a:t>Δεύτερο επίπεδο</a:t>
            </a:r>
          </a:p>
          <a:p>
            <a:pPr lvl="2"/>
            <a:r>
              <a:rPr lang="bg" dirty="0"/>
              <a:t>Τritο επίπεδο</a:t>
            </a:r>
          </a:p>
          <a:p>
            <a:pPr lvl="3"/>
            <a:r>
              <a:rPr lang="bg" dirty="0"/>
              <a:t>Τέtarτο επίπδο</a:t>
            </a:r>
          </a:p>
          <a:p>
            <a:pPr lvl="4"/>
            <a:r>
              <a:rPr lang="bg" dirty="0"/>
              <a:t>Πέμπτο επίπδο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796" y="320040"/>
            <a:ext cx="2971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3796" y="6227064"/>
            <a:ext cx="860336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6778" y="320040"/>
            <a:ext cx="74295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sldNum="0" hdr="0" ftr="0" dt="0"/>
  <p:txStyles>
    <p:titleStyle>
      <a:lvl1pPr algn="ctr" defTabSz="742950" rtl="0" eaLnBrk="1" latinLnBrk="0" hangingPunct="1">
        <a:lnSpc>
          <a:spcPct val="85000"/>
        </a:lnSpc>
        <a:spcBef>
          <a:spcPct val="0"/>
        </a:spcBef>
        <a:buNone/>
        <a:defRPr sz="3250" b="0" i="0" kern="1200" cap="none" spc="-122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20000"/>
        </a:lnSpc>
        <a:spcBef>
          <a:spcPts val="8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6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13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069" y="2358392"/>
            <a:ext cx="2842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923" y="794719"/>
            <a:ext cx="4834404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796" y="320040"/>
            <a:ext cx="2971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3796" y="6227064"/>
            <a:ext cx="8603361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6778" y="320040"/>
            <a:ext cx="74295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sldNum="0" hdr="0" ftr="0" dt="0"/>
  <p:txStyles>
    <p:titleStyle>
      <a:lvl1pPr algn="ctr" defTabSz="742950" rtl="0" eaLnBrk="1" latinLnBrk="0" hangingPunct="1">
        <a:lnSpc>
          <a:spcPct val="85000"/>
        </a:lnSpc>
        <a:spcBef>
          <a:spcPct val="0"/>
        </a:spcBef>
        <a:buNone/>
        <a:defRPr sz="3250" b="0" i="0" kern="1200" cap="none" spc="-122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20000"/>
        </a:lnSpc>
        <a:spcBef>
          <a:spcPts val="813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63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13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120000"/>
        </a:lnSpc>
        <a:spcBef>
          <a:spcPts val="406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75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giourka@gmail.com" TargetMode="External"/><Relationship Id="rId4" Type="http://schemas.openxmlformats.org/officeDocument/2006/relationships/hyperlink" Target="mailto:geogai@pme.duth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47" Type="http://schemas.openxmlformats.org/officeDocument/2006/relationships/image" Target="../media/image122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63" Type="http://schemas.openxmlformats.org/officeDocument/2006/relationships/image" Target="../media/image13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1.png"/><Relationship Id="rId29" Type="http://schemas.openxmlformats.org/officeDocument/2006/relationships/image" Target="../media/image104.png"/><Relationship Id="rId11" Type="http://schemas.openxmlformats.org/officeDocument/2006/relationships/image" Target="../media/image38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45" Type="http://schemas.openxmlformats.org/officeDocument/2006/relationships/image" Target="../media/image120.png"/><Relationship Id="rId53" Type="http://schemas.openxmlformats.org/officeDocument/2006/relationships/image" Target="../media/image128.png"/><Relationship Id="rId58" Type="http://schemas.openxmlformats.org/officeDocument/2006/relationships/image" Target="../media/image133.png"/><Relationship Id="rId5" Type="http://schemas.openxmlformats.org/officeDocument/2006/relationships/image" Target="../media/image32.png"/><Relationship Id="rId61" Type="http://schemas.openxmlformats.org/officeDocument/2006/relationships/image" Target="../media/image136.png"/><Relationship Id="rId19" Type="http://schemas.openxmlformats.org/officeDocument/2006/relationships/image" Target="../media/image9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48" Type="http://schemas.openxmlformats.org/officeDocument/2006/relationships/image" Target="../media/image123.png"/><Relationship Id="rId56" Type="http://schemas.openxmlformats.org/officeDocument/2006/relationships/image" Target="../media/image131.png"/><Relationship Id="rId64" Type="http://schemas.openxmlformats.org/officeDocument/2006/relationships/image" Target="../media/image139.png"/><Relationship Id="rId8" Type="http://schemas.openxmlformats.org/officeDocument/2006/relationships/image" Target="../media/image35.png"/><Relationship Id="rId51" Type="http://schemas.openxmlformats.org/officeDocument/2006/relationships/image" Target="../media/image126.png"/><Relationship Id="rId3" Type="http://schemas.openxmlformats.org/officeDocument/2006/relationships/image" Target="../media/image30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46" Type="http://schemas.openxmlformats.org/officeDocument/2006/relationships/image" Target="../media/image121.png"/><Relationship Id="rId59" Type="http://schemas.openxmlformats.org/officeDocument/2006/relationships/image" Target="../media/image134.png"/><Relationship Id="rId20" Type="http://schemas.openxmlformats.org/officeDocument/2006/relationships/image" Target="../media/image95.png"/><Relationship Id="rId41" Type="http://schemas.openxmlformats.org/officeDocument/2006/relationships/image" Target="../media/image116.png"/><Relationship Id="rId54" Type="http://schemas.openxmlformats.org/officeDocument/2006/relationships/image" Target="../media/image129.png"/><Relationship Id="rId6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49" Type="http://schemas.openxmlformats.org/officeDocument/2006/relationships/image" Target="../media/image124.png"/><Relationship Id="rId57" Type="http://schemas.openxmlformats.org/officeDocument/2006/relationships/image" Target="../media/image132.png"/><Relationship Id="rId10" Type="http://schemas.openxmlformats.org/officeDocument/2006/relationships/image" Target="../media/image37.png"/><Relationship Id="rId31" Type="http://schemas.openxmlformats.org/officeDocument/2006/relationships/image" Target="../media/image106.png"/><Relationship Id="rId44" Type="http://schemas.openxmlformats.org/officeDocument/2006/relationships/image" Target="../media/image119.png"/><Relationship Id="rId52" Type="http://schemas.openxmlformats.org/officeDocument/2006/relationships/image" Target="../media/image127.png"/><Relationship Id="rId60" Type="http://schemas.openxmlformats.org/officeDocument/2006/relationships/image" Target="../media/image135.png"/><Relationship Id="rId65" Type="http://schemas.openxmlformats.org/officeDocument/2006/relationships/image" Target="../media/image14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3" Type="http://schemas.openxmlformats.org/officeDocument/2006/relationships/image" Target="../media/image88.jpg"/><Relationship Id="rId18" Type="http://schemas.openxmlformats.org/officeDocument/2006/relationships/image" Target="../media/image93.png"/><Relationship Id="rId39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9" Type="http://schemas.openxmlformats.org/officeDocument/2006/relationships/image" Target="../media/image167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47" Type="http://schemas.openxmlformats.org/officeDocument/2006/relationships/image" Target="../media/image175.png"/><Relationship Id="rId50" Type="http://schemas.openxmlformats.org/officeDocument/2006/relationships/image" Target="../media/image178.png"/><Relationship Id="rId55" Type="http://schemas.openxmlformats.org/officeDocument/2006/relationships/image" Target="../media/image183.png"/><Relationship Id="rId63" Type="http://schemas.openxmlformats.org/officeDocument/2006/relationships/image" Target="../media/image19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44.png"/><Relationship Id="rId29" Type="http://schemas.openxmlformats.org/officeDocument/2006/relationships/image" Target="../media/image157.png"/><Relationship Id="rId11" Type="http://schemas.openxmlformats.org/officeDocument/2006/relationships/image" Target="../media/image38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81.png"/><Relationship Id="rId58" Type="http://schemas.openxmlformats.org/officeDocument/2006/relationships/image" Target="../media/image186.jpg"/><Relationship Id="rId5" Type="http://schemas.openxmlformats.org/officeDocument/2006/relationships/image" Target="../media/image32.png"/><Relationship Id="rId61" Type="http://schemas.openxmlformats.org/officeDocument/2006/relationships/image" Target="../media/image189.png"/><Relationship Id="rId19" Type="http://schemas.openxmlformats.org/officeDocument/2006/relationships/image" Target="../media/image14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48" Type="http://schemas.openxmlformats.org/officeDocument/2006/relationships/image" Target="../media/image176.png"/><Relationship Id="rId56" Type="http://schemas.openxmlformats.org/officeDocument/2006/relationships/image" Target="../media/image184.png"/><Relationship Id="rId64" Type="http://schemas.openxmlformats.org/officeDocument/2006/relationships/image" Target="../media/image192.png"/><Relationship Id="rId8" Type="http://schemas.openxmlformats.org/officeDocument/2006/relationships/image" Target="../media/image35.png"/><Relationship Id="rId51" Type="http://schemas.openxmlformats.org/officeDocument/2006/relationships/image" Target="../media/image179.png"/><Relationship Id="rId3" Type="http://schemas.openxmlformats.org/officeDocument/2006/relationships/image" Target="../media/image30.png"/><Relationship Id="rId12" Type="http://schemas.openxmlformats.org/officeDocument/2006/relationships/image" Target="../media/image87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59" Type="http://schemas.openxmlformats.org/officeDocument/2006/relationships/image" Target="../media/image187.png"/><Relationship Id="rId20" Type="http://schemas.openxmlformats.org/officeDocument/2006/relationships/image" Target="../media/image148.png"/><Relationship Id="rId41" Type="http://schemas.openxmlformats.org/officeDocument/2006/relationships/image" Target="../media/image169.png"/><Relationship Id="rId54" Type="http://schemas.openxmlformats.org/officeDocument/2006/relationships/image" Target="../media/image182.png"/><Relationship Id="rId6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49" Type="http://schemas.openxmlformats.org/officeDocument/2006/relationships/image" Target="../media/image177.png"/><Relationship Id="rId57" Type="http://schemas.openxmlformats.org/officeDocument/2006/relationships/image" Target="../media/image185.png"/><Relationship Id="rId10" Type="http://schemas.openxmlformats.org/officeDocument/2006/relationships/image" Target="../media/image37.png"/><Relationship Id="rId31" Type="http://schemas.openxmlformats.org/officeDocument/2006/relationships/image" Target="../media/image159.png"/><Relationship Id="rId44" Type="http://schemas.openxmlformats.org/officeDocument/2006/relationships/image" Target="../media/image172.png"/><Relationship Id="rId52" Type="http://schemas.openxmlformats.org/officeDocument/2006/relationships/image" Target="../media/image180.png"/><Relationship Id="rId60" Type="http://schemas.openxmlformats.org/officeDocument/2006/relationships/image" Target="../media/image18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modelgeneration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pgiourka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>
            <a:spLocks noGrp="1"/>
          </p:cNvSpPr>
          <p:nvPr>
            <p:ph type="sldNum" sz="quarter" idx="12"/>
          </p:nvPr>
        </p:nvSpPr>
        <p:spPr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algn="ctr"/>
            <a:fld id="{00000000-1234-1234-1234-123412341234}" type="slidenum">
              <a:rPr lang="el-GR" sz="1950">
                <a:solidFill>
                  <a:srgbClr val="FFFFFF"/>
                </a:solidFill>
              </a:rPr>
              <a:pPr marL="0" algn="ctr"/>
              <a:t>1</a:t>
            </a:fld>
            <a:endParaRPr sz="195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CD99F-07F9-80C4-EBB1-B954319C177E}"/>
              </a:ext>
            </a:extLst>
          </p:cNvPr>
          <p:cNvSpPr txBox="1"/>
          <p:nvPr/>
        </p:nvSpPr>
        <p:spPr>
          <a:xfrm>
            <a:off x="1639614" y="2215204"/>
            <a:ext cx="686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" sz="3200" b="1" dirty="0">
                <a:solidFill>
                  <a:schemeClr val="dk2"/>
                </a:solidFill>
              </a:rPr>
              <a:t>Бизнес модел и  бизнес </a:t>
            </a:r>
            <a:r>
              <a:rPr lang="bg-BG" sz="3200" b="1" dirty="0">
                <a:solidFill>
                  <a:schemeClr val="dk2"/>
                </a:solidFill>
              </a:rPr>
              <a:t>моделът Канава</a:t>
            </a:r>
            <a:endParaRPr lang="el-GR" sz="3200" b="1" dirty="0">
              <a:solidFill>
                <a:schemeClr val="dk2"/>
              </a:solidFill>
            </a:endParaRPr>
          </a:p>
          <a:p>
            <a:pPr algn="ctr"/>
            <a:endParaRPr lang="en-GR" sz="32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FA1E75-2591-3193-9C5B-F50E5055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0"/>
            <a:ext cx="2907839" cy="1163136"/>
          </a:xfrm>
          <a:prstGeom prst="rect">
            <a:avLst/>
          </a:prstGeom>
        </p:spPr>
      </p:pic>
      <p:sp>
        <p:nvSpPr>
          <p:cNvPr id="2" name="Subtitle 6">
            <a:extLst>
              <a:ext uri="{FF2B5EF4-FFF2-40B4-BE49-F238E27FC236}">
                <a16:creationId xmlns:a16="http://schemas.microsoft.com/office/drawing/2014/main" id="{E82CFAAE-7A72-8B2F-2439-9C1AC700270C}"/>
              </a:ext>
            </a:extLst>
          </p:cNvPr>
          <p:cNvSpPr txBox="1">
            <a:spLocks/>
          </p:cNvSpPr>
          <p:nvPr/>
        </p:nvSpPr>
        <p:spPr>
          <a:xfrm>
            <a:off x="1639614" y="5762942"/>
            <a:ext cx="2506687" cy="539609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rgbClr val="FFFEF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35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bg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Д-р Георгиос Гайдаджис</a:t>
            </a:r>
          </a:p>
          <a:p>
            <a:pPr>
              <a:spcBef>
                <a:spcPts val="0"/>
              </a:spcBef>
            </a:pPr>
            <a:r>
              <a:rPr lang="bg" sz="1400" dirty="0">
                <a:solidFill>
                  <a:schemeClr val="dk2"/>
                </a:solidFill>
                <a:ea typeface="Cambria"/>
                <a:cs typeface="Cambria"/>
                <a:sym typeface="Cambria"/>
                <a:hlinkClick r:id="rId4"/>
              </a:rPr>
              <a:t>geogai@pme.duth.gr</a:t>
            </a:r>
            <a:endParaRPr lang="en-US" sz="1400" dirty="0">
              <a:solidFill>
                <a:schemeClr val="dk2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endParaRPr lang="en-GR" sz="1400" dirty="0"/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F45CDD0B-0079-5ACB-49ED-D8D389B9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522" y="5762942"/>
            <a:ext cx="2506687" cy="539609"/>
          </a:xfrm>
        </p:spPr>
        <p:txBody>
          <a:bodyPr>
            <a:normAutofit/>
          </a:bodyPr>
          <a:lstStyle/>
          <a:p>
            <a:r>
              <a:rPr lang="bg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  <a:t>Д-р Параскеви Гиоурка </a:t>
            </a:r>
            <a:br>
              <a:rPr lang="el-GR" sz="1400" dirty="0">
                <a:solidFill>
                  <a:schemeClr val="dk2"/>
                </a:solidFill>
                <a:ea typeface="Cambria"/>
                <a:cs typeface="Cambria"/>
                <a:sym typeface="Cambria"/>
              </a:rPr>
            </a:br>
            <a:r>
              <a:rPr lang="bg" sz="1400" u="sng" dirty="0">
                <a:solidFill>
                  <a:schemeClr val="hlink"/>
                </a:solidFill>
                <a:ea typeface="Cambria"/>
                <a:cs typeface="Cambria"/>
                <a:sym typeface="Cambria"/>
                <a:hlinkClick r:id="rId5"/>
              </a:rPr>
              <a:t>pgiourka@gmail.com</a:t>
            </a:r>
            <a:endParaRPr lang="en-GB" sz="1400" dirty="0">
              <a:solidFill>
                <a:srgbClr val="8C8B8A"/>
              </a:solidFill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3142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491420" y="585209"/>
            <a:ext cx="8849111" cy="63174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2288465" y="151148"/>
            <a:ext cx="5330666" cy="70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 dirty="0">
                <a:latin typeface="Calibri"/>
                <a:ea typeface="Calibri"/>
                <a:cs typeface="Calibri"/>
                <a:sym typeface="Calibri"/>
              </a:rPr>
              <a:t>Бизнес модел </a:t>
            </a:r>
            <a:r>
              <a:rPr lang="bg-BG" sz="4333" dirty="0">
                <a:latin typeface="Calibri"/>
                <a:ea typeface="Calibri"/>
                <a:cs typeface="Calibri"/>
                <a:sym typeface="Calibri"/>
              </a:rPr>
              <a:t>Канава</a:t>
            </a:r>
            <a:endParaRPr sz="433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61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981756" y="2872710"/>
            <a:ext cx="2432276" cy="44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bg" sz="195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18944" y="-980694"/>
            <a:ext cx="9272016" cy="300082"/>
          </a:xfrm>
          <a:prstGeom prst="rect">
            <a:avLst/>
          </a:prstGeom>
          <a:gradFill>
            <a:gsLst>
              <a:gs pos="0">
                <a:srgbClr val="F5F7FC"/>
              </a:gs>
              <a:gs pos="95000">
                <a:srgbClr val="A9BEE4"/>
              </a:gs>
              <a:gs pos="100000">
                <a:srgbClr val="A9BEE4"/>
              </a:gs>
            </a:gsLst>
            <a:lin ang="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bg" sz="1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Нестопанска цел, нестопанска цел, ”B” / социална полза, социална цел, нестопанска цел</a:t>
            </a:r>
            <a:endParaRPr sz="14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l="4605" r="4667"/>
          <a:stretch/>
        </p:blipFill>
        <p:spPr>
          <a:xfrm>
            <a:off x="1877256" y="1162851"/>
            <a:ext cx="7851281" cy="486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1877256" y="4451458"/>
            <a:ext cx="7851281" cy="1625445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>
                  <a:alpha val="21960"/>
                </a:srgb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endParaRPr sz="4062" b="1" dirty="0">
              <a:solidFill>
                <a:schemeClr val="accent1"/>
              </a:solidFill>
            </a:endParaRPr>
          </a:p>
          <a:p>
            <a:pPr algn="ctr"/>
            <a:r>
              <a:rPr lang="bg" sz="4062" b="1" dirty="0">
                <a:solidFill>
                  <a:schemeClr val="accent1"/>
                </a:solidFill>
              </a:rPr>
              <a:t>Реализирам</a:t>
            </a:r>
            <a:endParaRPr sz="1137" dirty="0"/>
          </a:p>
          <a:p>
            <a:pPr algn="ctr"/>
            <a:endParaRPr sz="1950" b="1" dirty="0">
              <a:solidFill>
                <a:schemeClr val="accent6"/>
              </a:solidFill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877257" y="1161680"/>
            <a:ext cx="3950257" cy="3310921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FFFFFF">
                  <a:alpha val="21960"/>
                </a:srgbClr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r>
              <a:rPr lang="bg" sz="4062" b="1" dirty="0">
                <a:solidFill>
                  <a:schemeClr val="accent6"/>
                </a:solidFill>
              </a:rPr>
              <a:t>Доставям</a:t>
            </a:r>
            <a:endParaRPr sz="1137" dirty="0"/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827514" y="1162684"/>
            <a:ext cx="3901023" cy="3201502"/>
          </a:xfrm>
          <a:prstGeom prst="rect">
            <a:avLst/>
          </a:prstGeom>
          <a:gradFill>
            <a:gsLst>
              <a:gs pos="0">
                <a:srgbClr val="FFFFFF"/>
              </a:gs>
              <a:gs pos="10000">
                <a:srgbClr val="FFFFFF">
                  <a:alpha val="21960"/>
                </a:srgbClr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r>
              <a:rPr lang="bg" sz="4062" b="1" dirty="0">
                <a:solidFill>
                  <a:schemeClr val="accent2"/>
                </a:solidFill>
              </a:rPr>
              <a:t>Създава</a:t>
            </a:r>
            <a:r>
              <a:rPr lang="bg-BG" sz="4062" b="1" dirty="0">
                <a:solidFill>
                  <a:schemeClr val="accent2"/>
                </a:solidFill>
              </a:rPr>
              <a:t>м</a:t>
            </a:r>
            <a:endParaRPr sz="1137" dirty="0"/>
          </a:p>
          <a:p>
            <a:pPr algn="ctr"/>
            <a:endParaRPr sz="4062" b="1" dirty="0">
              <a:solidFill>
                <a:schemeClr val="accent6"/>
              </a:solidFill>
            </a:endParaRPr>
          </a:p>
          <a:p>
            <a:pPr algn="ctr"/>
            <a:endParaRPr sz="4062" b="1" dirty="0">
              <a:solidFill>
                <a:schemeClr val="accent6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-67421" y="1163430"/>
            <a:ext cx="1860608" cy="430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r"/>
            <a:r>
              <a:rPr lang="bg" sz="1950" b="1" dirty="0">
                <a:solidFill>
                  <a:schemeClr val="dk1"/>
                </a:solidFill>
              </a:rPr>
              <a:t>Бизнес модел </a:t>
            </a:r>
            <a:r>
              <a:rPr lang="bg-BG" sz="1950" b="1" dirty="0">
                <a:solidFill>
                  <a:schemeClr val="dk1"/>
                </a:solidFill>
              </a:rPr>
              <a:t>Канава</a:t>
            </a:r>
            <a:r>
              <a:rPr lang="bg" sz="1950" b="1" dirty="0">
                <a:solidFill>
                  <a:schemeClr val="dk1"/>
                </a:solidFill>
              </a:rPr>
              <a:t>:</a:t>
            </a:r>
            <a:endParaRPr sz="1137" dirty="0"/>
          </a:p>
          <a:p>
            <a:pPr algn="r"/>
            <a:endParaRPr sz="1950" b="1" dirty="0">
              <a:solidFill>
                <a:schemeClr val="dk1"/>
              </a:solidFill>
            </a:endParaRPr>
          </a:p>
          <a:p>
            <a:pPr algn="r"/>
            <a:r>
              <a:rPr lang="bg" sz="1950" b="1" dirty="0">
                <a:solidFill>
                  <a:schemeClr val="dk1"/>
                </a:solidFill>
              </a:rPr>
              <a:t>Инструмент </a:t>
            </a:r>
            <a:br>
              <a:rPr lang="en-US" sz="1950" b="1" dirty="0">
                <a:solidFill>
                  <a:schemeClr val="dk1"/>
                </a:solidFill>
              </a:rPr>
            </a:br>
            <a:r>
              <a:rPr lang="bg" sz="1950" b="1" dirty="0">
                <a:solidFill>
                  <a:schemeClr val="dk1"/>
                </a:solidFill>
              </a:rPr>
              <a:t>за </a:t>
            </a:r>
            <a:r>
              <a:rPr lang="bg" sz="1950" b="1" dirty="0">
                <a:solidFill>
                  <a:srgbClr val="C00000"/>
                </a:solidFill>
              </a:rPr>
              <a:t>планиране </a:t>
            </a:r>
            <a:r>
              <a:rPr lang="bg" sz="1950" b="1" dirty="0">
                <a:solidFill>
                  <a:schemeClr val="dk1"/>
                </a:solidFill>
              </a:rPr>
              <a:t>на вашето предприятие,</a:t>
            </a:r>
            <a:endParaRPr sz="1137" dirty="0"/>
          </a:p>
          <a:p>
            <a:pPr algn="r"/>
            <a:r>
              <a:rPr lang="bg-BG" sz="2000" b="1" dirty="0">
                <a:solidFill>
                  <a:srgbClr val="C00000"/>
                </a:solidFill>
              </a:rPr>
              <a:t>произведената</a:t>
            </a:r>
            <a:endParaRPr sz="1950" b="1" dirty="0">
              <a:solidFill>
                <a:schemeClr val="dk1"/>
              </a:solidFill>
            </a:endParaRPr>
          </a:p>
          <a:p>
            <a:pPr algn="r"/>
            <a:r>
              <a:rPr lang="bg" sz="1950" b="1" dirty="0">
                <a:solidFill>
                  <a:srgbClr val="FF0000"/>
                </a:solidFill>
              </a:rPr>
              <a:t>стойност</a:t>
            </a:r>
            <a:r>
              <a:rPr lang="bg" sz="1950" b="1" dirty="0">
                <a:solidFill>
                  <a:schemeClr val="dk1"/>
                </a:solidFill>
              </a:rPr>
              <a:t> </a:t>
            </a:r>
            <a:endParaRPr sz="195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96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654724" y="90228"/>
            <a:ext cx="8522951" cy="63244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661591" y="-146737"/>
            <a:ext cx="4579461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Клиентски сегменти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969110" y="5379381"/>
            <a:ext cx="6104238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426495"/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кои клиенти и потребители обслужвате? кои задачи наистина искат да бъдат свършени?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4953000" y="3663030"/>
            <a:ext cx="3120390" cy="17163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88"/>
                </a:moveTo>
                <a:lnTo>
                  <a:pt x="119998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8032073" y="3621754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685172" y="89608"/>
            <a:ext cx="8485316" cy="63148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912529" y="-146737"/>
            <a:ext cx="4078658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Стойностно предложение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1577710" y="5379216"/>
            <a:ext cx="5851791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738112"/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какво им предлагаш? какво се прави за тях? интересува ли ги?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4874989" y="3663030"/>
            <a:ext cx="78423" cy="17163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70" y="11998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4833714" y="3621754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84321"/>
            <a:ext cx="9906000" cy="5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0" y="1200150"/>
            <a:ext cx="140335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bg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КАКВО?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8633012" y="1117601"/>
            <a:ext cx="1246094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bg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ЗАЩО?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582707" y="6222187"/>
            <a:ext cx="2223994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bg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ПРОЕКТИРАЙ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7276539" y="6226204"/>
            <a:ext cx="2452221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bg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НАБЛЮДАВАЙ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2325333" y="284184"/>
            <a:ext cx="5241794" cy="57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pPr algn="ctr"/>
            <a:r>
              <a:rPr lang="bg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Тествайте </a:t>
            </a:r>
            <a:r>
              <a:rPr lang="bg" sz="1517" dirty="0">
                <a:ea typeface="Calibri"/>
              </a:rPr>
              <a:t>- </a:t>
            </a:r>
            <a:r>
              <a:rPr lang="bg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Измервайте – Учете се</a:t>
            </a:r>
            <a:endParaRPr sz="1517" dirty="0"/>
          </a:p>
        </p:txBody>
      </p:sp>
      <p:sp>
        <p:nvSpPr>
          <p:cNvPr id="244" name="Shape 244"/>
          <p:cNvSpPr/>
          <p:nvPr/>
        </p:nvSpPr>
        <p:spPr>
          <a:xfrm>
            <a:off x="2929537" y="6109538"/>
            <a:ext cx="3793992" cy="736257"/>
          </a:xfrm>
          <a:prstGeom prst="rect">
            <a:avLst/>
          </a:prstGeom>
          <a:solidFill>
            <a:srgbClr val="FFFF00">
              <a:alpha val="65882"/>
            </a:srgbClr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/>
            <a:r>
              <a:rPr lang="bg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Продукт – подходящ за пазара!!!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DBF5F-08A6-3842-8C42-19AA37ECD8E2}"/>
              </a:ext>
            </a:extLst>
          </p:cNvPr>
          <p:cNvSpPr txBox="1"/>
          <p:nvPr/>
        </p:nvSpPr>
        <p:spPr>
          <a:xfrm>
            <a:off x="275506" y="52854"/>
            <a:ext cx="3379195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sz="1517" b="1" dirty="0"/>
              <a:t>Карта на предложението за стойност</a:t>
            </a:r>
            <a:endParaRPr lang="en-GR" sz="1517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654214" y="89908"/>
            <a:ext cx="8516287" cy="63203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896525" y="-146737"/>
            <a:ext cx="2113968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Канали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1988671" y="5379216"/>
            <a:ext cx="5772997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102496"/>
            <a:r>
              <a:rPr lang="bg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всеки клиентски сегмент иска да бъде достигнат? през кои точки на взаимодействие?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953001" y="3585018"/>
            <a:ext cx="1170146" cy="17947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61"/>
                </a:moveTo>
                <a:lnTo>
                  <a:pt x="119998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081857" y="3543743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653469" y="120255"/>
            <a:ext cx="8506702" cy="62796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242196" y="-146737"/>
            <a:ext cx="5420783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Връзки с клиенти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1754641" y="5379216"/>
            <a:ext cx="6319203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9057" marR="228381"/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какви взаимоотношения установявате с всеки сегмент? лично? автоматизиран? възпр</a:t>
            </a:r>
            <a:r>
              <a:rPr lang="bg-BG" sz="19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иемчив</a:t>
            </a:r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задържащ?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4953000" y="1946828"/>
            <a:ext cx="780098" cy="34327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88"/>
                </a:moveTo>
                <a:lnTo>
                  <a:pt x="119998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5691808" y="190556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661955" y="89897"/>
            <a:ext cx="8508546" cy="63200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958771" y="-146737"/>
            <a:ext cx="3985100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Потоци от приходи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1832651" y="5379216"/>
            <a:ext cx="6553094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/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какво клиентите наистина са готови да платят? как?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8369"/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генерирате </a:t>
            </a:r>
            <a:r>
              <a:rPr lang="bg-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приходи от сделки </a:t>
            </a:r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</a:t>
            </a:r>
            <a:r>
              <a:rPr lang="bg-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възвръщаеми</a:t>
            </a:r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приходи?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953000" y="4521122"/>
            <a:ext cx="936255" cy="858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40"/>
                </a:moveTo>
                <a:lnTo>
                  <a:pt x="11998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5847828" y="447984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685176" y="89828"/>
            <a:ext cx="8485237" cy="63174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0" y="-146186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308783" y="-146737"/>
            <a:ext cx="3288242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Ключови ресурси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2476501" y="5379216"/>
            <a:ext cx="5314560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97681"/>
            <a:r>
              <a:rPr lang="bg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кои ресурси са в основата на вашия бизнес модел? кои активи са от съществено значение?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3314822" y="3663030"/>
            <a:ext cx="1638618" cy="17163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7" y="11998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3273547" y="3621754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653469" y="120255"/>
            <a:ext cx="8506702" cy="62796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0" y="-159407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407802" y="-159945"/>
            <a:ext cx="3085994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 dirty="0">
                <a:latin typeface="Calibri"/>
                <a:ea typeface="Calibri"/>
                <a:cs typeface="Calibri"/>
                <a:sym typeface="Calibri"/>
              </a:rPr>
              <a:t>Ключови дейности</a:t>
            </a:r>
            <a:endParaRPr sz="433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19</a:t>
            </a:fld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2476499" y="5379216"/>
            <a:ext cx="6256953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126572"/>
            <a:r>
              <a:rPr lang="bg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кои дейности са ви необходими, за да се представите добре във вашия бизнес модел? какво е решаващо?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094906" y="1946828"/>
            <a:ext cx="858520" cy="34327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0" y="11998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053631" y="190556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-285749"/>
            <a:ext cx="9906000" cy="742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928065" y="1428813"/>
            <a:ext cx="5701343" cy="7919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4960292" y="2118807"/>
            <a:ext cx="2259806" cy="75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en-GB" sz="4767" b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Canvas</a:t>
            </a:r>
            <a:endParaRPr sz="4767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8154508" y="-27177"/>
            <a:ext cx="1601140" cy="12481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8275114" y="-256583"/>
            <a:ext cx="927312" cy="25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bg" sz="1517" b="1">
                <a:solidFill>
                  <a:srgbClr val="59595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Базиран на</a:t>
            </a:r>
            <a:endParaRPr sz="1517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839943" y="1013476"/>
            <a:ext cx="1154324" cy="6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bg" sz="3900"/>
              <a:t>THE</a:t>
            </a:r>
            <a:endParaRPr sz="3900"/>
          </a:p>
        </p:txBody>
      </p:sp>
      <p:sp>
        <p:nvSpPr>
          <p:cNvPr id="50" name="Shape 50"/>
          <p:cNvSpPr/>
          <p:nvPr/>
        </p:nvSpPr>
        <p:spPr>
          <a:xfrm>
            <a:off x="7061065" y="5021760"/>
            <a:ext cx="840978" cy="2742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96716" y="6551590"/>
            <a:ext cx="381652" cy="3816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654203" y="120559"/>
            <a:ext cx="8516285" cy="62842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0" y="-159407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503587" y="-159945"/>
            <a:ext cx="2899569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Ключови партньори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20</a:t>
            </a:fld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2144690" y="5379216"/>
            <a:ext cx="5539105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297859"/>
            <a:r>
              <a:rPr lang="bg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кои партньори и доставчици използват вашия модел? на кого трябва да разчитате?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2300710" y="3429000"/>
            <a:ext cx="2652607" cy="19502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5" y="11999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259435" y="3387725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623246" y="89897"/>
            <a:ext cx="8547255" cy="63200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0" y="-81397"/>
            <a:ext cx="9906000" cy="7670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76"/>
                </a:moveTo>
                <a:lnTo>
                  <a:pt x="120000" y="119976"/>
                </a:lnTo>
                <a:lnTo>
                  <a:pt x="120000" y="0"/>
                </a:lnTo>
                <a:lnTo>
                  <a:pt x="0" y="0"/>
                </a:lnTo>
                <a:lnTo>
                  <a:pt x="0" y="1199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315346" y="-81935"/>
            <a:ext cx="3272420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Calibri"/>
                <a:ea typeface="Calibri"/>
                <a:cs typeface="Calibri"/>
                <a:sym typeface="Calibri"/>
              </a:rPr>
              <a:t>Структура на разходите</a:t>
            </a:r>
            <a:endParaRPr sz="43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1508995" y="5379642"/>
            <a:ext cx="7467054" cy="700299"/>
          </a:xfrm>
          <a:prstGeom prst="rect">
            <a:avLst/>
          </a:prstGeom>
          <a:noFill/>
          <a:ln w="9525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8369" marR="1109575"/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каква е получената структура на разходите? </a:t>
            </a:r>
            <a:r>
              <a:rPr lang="bg-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</a:t>
            </a:r>
            <a:r>
              <a:rPr lang="bg" sz="19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ои ключови елементи управляват вашите разходи?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4406945" y="4521122"/>
            <a:ext cx="546206" cy="858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66" y="11994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4365656" y="4479847"/>
            <a:ext cx="82550" cy="825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528444" y="270266"/>
            <a:ext cx="8849111" cy="63174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2288465" y="141378"/>
            <a:ext cx="5330666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-BG" sz="4333" dirty="0">
                <a:latin typeface="Calibri"/>
                <a:ea typeface="Calibri"/>
                <a:cs typeface="Calibri"/>
                <a:sym typeface="Calibri"/>
              </a:rPr>
              <a:t>Б</a:t>
            </a:r>
            <a:r>
              <a:rPr lang="bg" sz="4333" dirty="0">
                <a:latin typeface="Calibri"/>
                <a:ea typeface="Calibri"/>
                <a:cs typeface="Calibri"/>
                <a:sym typeface="Calibri"/>
              </a:rPr>
              <a:t>изнес модел Канава</a:t>
            </a:r>
            <a:endParaRPr sz="4333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8131712" y="416462"/>
            <a:ext cx="608696" cy="7291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2073799" y="-177335"/>
            <a:ext cx="7341750" cy="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bg" sz="3467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Вашият бизнес модел Canvas</a:t>
            </a:r>
            <a:endParaRPr sz="3467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324" name="Shape 324"/>
          <p:cNvGraphicFramePr/>
          <p:nvPr>
            <p:extLst>
              <p:ext uri="{D42A27DB-BD31-4B8C-83A1-F6EECF244321}">
                <p14:modId xmlns:p14="http://schemas.microsoft.com/office/powerpoint/2010/main" val="1369493904"/>
              </p:ext>
            </p:extLst>
          </p:nvPr>
        </p:nvGraphicFramePr>
        <p:xfrm>
          <a:off x="123825" y="402909"/>
          <a:ext cx="9667965" cy="6564106"/>
        </p:xfrm>
        <a:graphic>
          <a:graphicData uri="http://schemas.openxmlformats.org/drawingml/2006/table">
            <a:tbl>
              <a:tblPr firstRow="1" bandRow="1">
                <a:noFill/>
                <a:tableStyleId>{203B40BE-3C32-45E9-A038-525BAD03F472}</a:tableStyleId>
              </a:tblPr>
              <a:tblGrid>
                <a:gridCol w="173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8838">
                <a:tc rowSpan="3">
                  <a:txBody>
                    <a:bodyPr/>
                    <a:lstStyle/>
                    <a:p>
                      <a:pPr marL="659130" marR="174625" lvl="0" indent="1206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КЛЮЧОВИ ПАРТНЬОРИ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2610" marR="61976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КЛЮЧОВИ ДЕЙНОСТИ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831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652780" marR="160655" lvl="0" indent="2412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СТОЙНОСТНО ПРЕДЛОЖЕНИЕ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63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ВРЪЗКИ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431165" marR="350520" lvl="0" indent="-552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КЛИЕНТСКИ СЕГМЕНТ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49275" marR="510540" lvl="0" indent="298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ОСНОВНИ РЕСУРСИ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7477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94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КАНАЛИ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6773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104">
                <a:tc gridSpan="3">
                  <a:txBody>
                    <a:bodyPr/>
                    <a:lstStyle/>
                    <a:p>
                      <a:pPr marL="664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СТРУКТУРА НА РАЗХОДИТЕ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50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ПРИХОДНИ ПОТОЦИ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43624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300" u="none" strike="noStrike" cap="none" dirty="0">
                          <a:solidFill>
                            <a:srgbClr val="8A8A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5" name="Shape 325"/>
          <p:cNvSpPr/>
          <p:nvPr/>
        </p:nvSpPr>
        <p:spPr>
          <a:xfrm>
            <a:off x="4035168" y="357975"/>
            <a:ext cx="550278" cy="574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6016436" y="3102763"/>
            <a:ext cx="539945" cy="557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951016" y="296062"/>
            <a:ext cx="605283" cy="620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5049404" y="5715131"/>
            <a:ext cx="488880" cy="6208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873417" y="2934305"/>
            <a:ext cx="727747" cy="6444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891482" y="351111"/>
            <a:ext cx="830526" cy="77983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57039" y="375283"/>
            <a:ext cx="519375" cy="53474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39839" y="5693980"/>
            <a:ext cx="581541" cy="55816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7540116" y="-284100"/>
            <a:ext cx="709930" cy="97078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6483476" y="4414647"/>
            <a:ext cx="1604771" cy="73634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6381114" y="4401438"/>
            <a:ext cx="1271270" cy="90144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6513167" y="4443113"/>
            <a:ext cx="1484744" cy="61891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4221606" y="1839088"/>
            <a:ext cx="1604771" cy="73964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4119244" y="1829182"/>
            <a:ext cx="1267967" cy="90144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4250926" y="1868833"/>
            <a:ext cx="1484744" cy="61891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2194178" y="1059816"/>
            <a:ext cx="1604772" cy="73964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2091816" y="1049910"/>
            <a:ext cx="1267968" cy="89814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2222701" y="1088735"/>
            <a:ext cx="1484744" cy="618918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114931" y="1918334"/>
            <a:ext cx="1604772" cy="736345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2012568" y="1905128"/>
            <a:ext cx="1271270" cy="901445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2144691" y="1946842"/>
            <a:ext cx="1484744" cy="618918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42696" y="980568"/>
            <a:ext cx="1604772" cy="739647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140334" y="970660"/>
            <a:ext cx="1271270" cy="901445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272481" y="1010725"/>
            <a:ext cx="1484744" cy="618918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166750" y="1763155"/>
            <a:ext cx="1601470" cy="736332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64388" y="1749934"/>
            <a:ext cx="1267968" cy="901445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194470" y="1790823"/>
            <a:ext cx="1484744" cy="618918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321944" y="2228722"/>
            <a:ext cx="1604771" cy="739647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219583" y="2218816"/>
            <a:ext cx="1267968" cy="901445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350489" y="2258867"/>
            <a:ext cx="1484744" cy="618918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5549011" y="5973191"/>
            <a:ext cx="1601470" cy="73964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5446650" y="5963285"/>
            <a:ext cx="1267967" cy="901446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5577065" y="6003286"/>
            <a:ext cx="1484744" cy="618918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273428" y="3556126"/>
            <a:ext cx="1601469" cy="73964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2167762" y="3546220"/>
            <a:ext cx="1271256" cy="898144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2300710" y="3585019"/>
            <a:ext cx="1484744" cy="618918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114931" y="4414647"/>
            <a:ext cx="1604772" cy="736346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2012568" y="4401438"/>
            <a:ext cx="1271270" cy="901445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144691" y="4443113"/>
            <a:ext cx="1484744" cy="618918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6093841" y="825374"/>
            <a:ext cx="1604772" cy="739647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5991480" y="815468"/>
            <a:ext cx="1267967" cy="901445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6123133" y="854720"/>
            <a:ext cx="1484744" cy="61891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790828" y="5973191"/>
            <a:ext cx="1601470" cy="739648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688467" y="5963285"/>
            <a:ext cx="1267968" cy="901446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818540" y="6003288"/>
            <a:ext cx="1484744" cy="618918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2818256" y="5897244"/>
            <a:ext cx="1604772" cy="736346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2715894" y="5884037"/>
            <a:ext cx="1267968" cy="901446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2846764" y="5925278"/>
            <a:ext cx="1484744" cy="618918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7810880" y="5897244"/>
            <a:ext cx="1604771" cy="736346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7708520" y="5884037"/>
            <a:ext cx="1267967" cy="901446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7839319" y="5925279"/>
            <a:ext cx="1484744" cy="618918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6093841" y="3869817"/>
            <a:ext cx="1604772" cy="736346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5991480" y="3856608"/>
            <a:ext cx="1267967" cy="901446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6123133" y="3897058"/>
            <a:ext cx="1484744" cy="61891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8200516" y="1918334"/>
            <a:ext cx="1604771" cy="736345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8098154" y="1905128"/>
            <a:ext cx="1267967" cy="901445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8229369" y="1946828"/>
            <a:ext cx="1484744" cy="618918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bg" sz="3467" dirty="0">
                <a:solidFill>
                  <a:srgbClr val="C00000"/>
                </a:solidFill>
              </a:rPr>
              <a:t>Какво не е наред с моята канава?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34603" y="2159163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" sz="1950" dirty="0"/>
              <a:t>Бизнес моделът Канава е ориентиран към решението (предложение за стойност), а не към  търсенето на пазара. Предполага се, че заявеното предложение за стойност </a:t>
            </a:r>
            <a:r>
              <a:rPr lang="bg" sz="1950" b="1" dirty="0"/>
              <a:t>Е </a:t>
            </a:r>
            <a:r>
              <a:rPr lang="bg" sz="1950" dirty="0"/>
              <a:t>желаното решение, разрешаващо нуждата на посочения целеви клиент.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r>
              <a:rPr lang="bg" sz="1950" i="1" dirty="0"/>
              <a:t>Но какво ще стане, ако изграденото около него решение е грешно?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" sz="1517" b="1" dirty="0"/>
              <a:t>Грешен старт – грешен край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385161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93" y="2497131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bg" sz="3467" dirty="0">
                <a:solidFill>
                  <a:srgbClr val="C00000"/>
                </a:solidFill>
              </a:rPr>
              <a:t>Какво не е наред с моята канава?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49108" y="2497131"/>
            <a:ext cx="5418313" cy="1861725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" sz="1950" dirty="0"/>
              <a:t>Основателите могат да идентифицират проблема и възможността, но в крайна сметка планират твърде много за стандартите за Минимален Приложим Продукт (MVP)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r>
              <a:rPr lang="bg" sz="1950" i="1" dirty="0"/>
              <a:t>Вашата канава опитва ли се да изобрази междугалактическо изпълнение?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" sz="1517" b="1" dirty="0"/>
              <a:t>Разрешаване на по-големи проблеми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131096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bg" sz="3467" dirty="0">
                <a:solidFill>
                  <a:srgbClr val="C00000"/>
                </a:solidFill>
              </a:rPr>
              <a:t>Какво не е наред с моята канава?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34603" y="2159163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" sz="1950" dirty="0"/>
              <a:t>Дизайнът на платното пропуска</a:t>
            </a:r>
          </a:p>
          <a:p>
            <a:pPr marL="0" indent="0" algn="ctr">
              <a:buNone/>
            </a:pPr>
            <a:r>
              <a:rPr lang="bg" sz="1950" b="1" dirty="0"/>
              <a:t>Измервай – Учи се – Елиминирай</a:t>
            </a:r>
            <a:endParaRPr lang="bg" sz="1950" dirty="0"/>
          </a:p>
          <a:p>
            <a:pPr marL="0" indent="0" algn="ctr">
              <a:buNone/>
            </a:pPr>
            <a:r>
              <a:rPr lang="bg" sz="1950" dirty="0"/>
              <a:t>аспекта. Това е по-скоро тип моментна снимка на инструмент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r>
              <a:rPr lang="bg" sz="1950" i="1" dirty="0"/>
              <a:t>Какво ще стане, ако се провалите в счетоводството за... неуспех?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" sz="1517" b="1" dirty="0"/>
              <a:t>Учим се от грешките? Не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84842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bg" sz="3467" dirty="0">
                <a:solidFill>
                  <a:srgbClr val="C00000"/>
                </a:solidFill>
              </a:rPr>
              <a:t>Какво не е наред с мо</a:t>
            </a:r>
            <a:r>
              <a:rPr lang="bg-BG" sz="3467" dirty="0">
                <a:solidFill>
                  <a:srgbClr val="C00000"/>
                </a:solidFill>
              </a:rPr>
              <a:t>ята</a:t>
            </a:r>
            <a:r>
              <a:rPr lang="bg" sz="3467" dirty="0">
                <a:solidFill>
                  <a:srgbClr val="C00000"/>
                </a:solidFill>
              </a:rPr>
              <a:t> канава?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34603" y="2159163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" sz="1950" dirty="0"/>
              <a:t>В повечето случаи стартиращите екипи/компании не успяват да разпознаят BMC процеса на </a:t>
            </a:r>
            <a:r>
              <a:rPr lang="bg" sz="1950" dirty="0" err="1"/>
              <a:t>анализиране </a:t>
            </a:r>
            <a:r>
              <a:rPr lang="bg" sz="1950" dirty="0"/>
              <a:t>за определяне на нуждите във всяка категория.</a:t>
            </a:r>
          </a:p>
          <a:p>
            <a:pPr marL="0" indent="0" algn="ctr">
              <a:buNone/>
            </a:pPr>
            <a:r>
              <a:rPr lang="bg" sz="1950" dirty="0"/>
              <a:t>В този смисъл те третират канавата като списък за проверка</a:t>
            </a:r>
          </a:p>
          <a:p>
            <a:pPr marL="0" indent="0" algn="ctr">
              <a:buNone/>
            </a:pPr>
            <a:r>
              <a:rPr lang="bg" sz="1950" i="1" dirty="0"/>
              <a:t>Инвестирали ли сте в адекватно проучване и достатъчно време + умствена сила?</a:t>
            </a:r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895077" y="1281899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" sz="1517" b="1" dirty="0"/>
              <a:t>Това не е списък за пазаруване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97215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74F3E-A6B7-42ED-BB98-702AB24D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712073"/>
            <a:ext cx="3098317" cy="1077020"/>
          </a:xfrm>
        </p:spPr>
        <p:txBody>
          <a:bodyPr>
            <a:noAutofit/>
          </a:bodyPr>
          <a:lstStyle/>
          <a:p>
            <a:pPr algn="ctr"/>
            <a:r>
              <a:rPr lang="bg" sz="3467" dirty="0">
                <a:solidFill>
                  <a:srgbClr val="C00000"/>
                </a:solidFill>
              </a:rPr>
              <a:t>Какво не е наред с моята канава?</a:t>
            </a:r>
            <a:endParaRPr lang="el-GR" sz="3467" dirty="0">
              <a:solidFill>
                <a:srgbClr val="C00000"/>
              </a:solidFill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F2D7380F-EF58-45CF-B312-ACECCC4948CF}"/>
              </a:ext>
            </a:extLst>
          </p:cNvPr>
          <p:cNvSpPr txBox="1">
            <a:spLocks/>
          </p:cNvSpPr>
          <p:nvPr/>
        </p:nvSpPr>
        <p:spPr>
          <a:xfrm>
            <a:off x="3949108" y="2839317"/>
            <a:ext cx="5418313" cy="273678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" sz="1950" dirty="0"/>
              <a:t>Трудно е да има точния баланс в изобразената информация. По-добре е обаче, да започнете с достатъчно подробности в началото и по-късно да прецизирате, като използвате по-малко думи.</a:t>
            </a:r>
          </a:p>
          <a:p>
            <a:pPr marL="0" indent="0" algn="ctr">
              <a:buNone/>
            </a:pPr>
            <a:r>
              <a:rPr lang="bg" sz="1950" i="1" dirty="0"/>
              <a:t>Винаги е по-добре да нарежете и изгорите това, което не ви трябва, вместо да приемате много от самото начало.</a:t>
            </a:r>
            <a:endParaRPr lang="en-US" sz="1950" dirty="0"/>
          </a:p>
          <a:p>
            <a:pPr marL="0" indent="0" algn="ctr">
              <a:buNone/>
            </a:pPr>
            <a:endParaRPr lang="en-US" sz="1950" dirty="0"/>
          </a:p>
          <a:p>
            <a:pPr marL="0" indent="0" algn="ctr">
              <a:buNone/>
            </a:pPr>
            <a:endParaRPr lang="el-GR" sz="19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A51B2-1E6C-4C73-8E1F-EED6B15ECEAF}"/>
              </a:ext>
            </a:extLst>
          </p:cNvPr>
          <p:cNvSpPr txBox="1"/>
          <p:nvPr/>
        </p:nvSpPr>
        <p:spPr>
          <a:xfrm>
            <a:off x="3680893" y="2286620"/>
            <a:ext cx="5472344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" sz="1517" b="1" dirty="0"/>
              <a:t>Твърде просто срещу твърде подробно</a:t>
            </a:r>
            <a:endParaRPr lang="el-GR" sz="1517" b="1" dirty="0"/>
          </a:p>
        </p:txBody>
      </p:sp>
    </p:spTree>
    <p:extLst>
      <p:ext uri="{BB962C8B-B14F-4D97-AF65-F5344CB8AC3E}">
        <p14:creationId xmlns:p14="http://schemas.microsoft.com/office/powerpoint/2010/main" val="75460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/>
        </p:nvSpPr>
        <p:spPr>
          <a:xfrm>
            <a:off x="4017" y="-280662"/>
            <a:ext cx="9901927" cy="74244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Shape 829"/>
          <p:cNvSpPr/>
          <p:nvPr/>
        </p:nvSpPr>
        <p:spPr>
          <a:xfrm>
            <a:off x="4017" y="1795900"/>
            <a:ext cx="9901927" cy="26522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Shape 830"/>
          <p:cNvSpPr txBox="1">
            <a:spLocks noGrp="1"/>
          </p:cNvSpPr>
          <p:nvPr>
            <p:ph type="title"/>
          </p:nvPr>
        </p:nvSpPr>
        <p:spPr>
          <a:xfrm>
            <a:off x="85300" y="1871555"/>
            <a:ext cx="9820699" cy="240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 marR="5503"/>
            <a:r>
              <a:rPr lang="bg" sz="5200" b="0" dirty="0">
                <a:latin typeface="Calibri"/>
                <a:ea typeface="Calibri"/>
                <a:cs typeface="Calibri"/>
                <a:sym typeface="Calibri"/>
              </a:rPr>
              <a:t>трябва да валидирате  предположенията на вашия модел с клиентите, докато не го направите правилно!</a:t>
            </a:r>
            <a:br>
              <a:rPr lang="bg" sz="5200" b="0" dirty="0">
                <a:latin typeface="Calibri"/>
                <a:ea typeface="Calibri"/>
                <a:cs typeface="Calibri"/>
                <a:sym typeface="Calibri"/>
              </a:rPr>
            </a:br>
            <a:endParaRPr sz="5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Shape 831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29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6100927" y="4833161"/>
            <a:ext cx="3276547" cy="1794774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50213" rIns="0" bIns="0" anchor="t" anchorCtr="0">
            <a:noAutofit/>
          </a:bodyPr>
          <a:lstStyle/>
          <a:p>
            <a:pPr marL="1376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7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Наем</a:t>
            </a:r>
            <a:endParaRPr kumimoji="0" sz="47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$25/</a:t>
            </a:r>
            <a:r>
              <a:rPr lang="bg-BG" sz="195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месец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782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+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4¢/</a:t>
            </a:r>
            <a:r>
              <a:rPr lang="bg-BG" sz="195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копия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bg-BG" sz="195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мин. от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$49/</a:t>
            </a:r>
            <a:r>
              <a:rPr lang="bg-BG" sz="195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месец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620871" y="703787"/>
            <a:ext cx="4159623" cy="2925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386597" marR="0" lvl="0" indent="-37283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Noto Sans Symbols"/>
              <a:buChar char="✓"/>
              <a:tabLst/>
              <a:defRPr/>
            </a:pPr>
            <a:r>
              <a:rPr lang="bg-BG" sz="2600" b="1" dirty="0">
                <a:solidFill>
                  <a:prstClr val="black"/>
                </a:solidFill>
                <a:ea typeface="MS PGothic"/>
                <a:cs typeface="MS PGothic"/>
                <a:sym typeface="MS PGothic"/>
              </a:rPr>
              <a:t>Лесен за използване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/>
              <a:cs typeface="MS PGothic"/>
              <a:sym typeface="MS PGothic"/>
            </a:endParaRPr>
          </a:p>
          <a:p>
            <a:pPr marL="386597" marR="0" lvl="0" indent="-37283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Noto Sans Symbols"/>
              <a:buChar char="✓"/>
              <a:tabLst/>
              <a:defRPr/>
            </a:pPr>
            <a:r>
              <a:rPr lang="bg-BG" sz="2600" b="1" dirty="0">
                <a:solidFill>
                  <a:prstClr val="black"/>
                </a:solidFill>
                <a:ea typeface="MS PGothic"/>
                <a:cs typeface="MS PGothic"/>
                <a:sym typeface="MS PGothic"/>
              </a:rPr>
              <a:t>Без риск за оригинала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/>
              <a:cs typeface="MS PGothic"/>
              <a:sym typeface="MS PGothic"/>
            </a:endParaRPr>
          </a:p>
          <a:p>
            <a:pPr marL="386597" marR="0" lvl="0" indent="-37283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Noto Sans Symbols"/>
              <a:buChar char="✓"/>
              <a:tabLst/>
              <a:defRPr/>
            </a:pPr>
            <a:r>
              <a:rPr kumimoji="0" lang="bg-BG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PGothic"/>
                <a:cs typeface="MS PGothic"/>
                <a:sym typeface="MS PGothic"/>
              </a:rPr>
              <a:t>Ниски експлоатационни разходи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/>
              <a:cs typeface="MS PGothic"/>
              <a:sym typeface="MS PGothic"/>
            </a:endParaRPr>
          </a:p>
          <a:p>
            <a:pPr marL="386597" marR="0" lvl="0" indent="-37283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Noto Sans Symbols"/>
              <a:buChar char="✓"/>
              <a:tabLst/>
              <a:defRPr/>
            </a:pPr>
            <a:r>
              <a:rPr lang="bg-BG" sz="2600" b="1" dirty="0">
                <a:solidFill>
                  <a:prstClr val="black"/>
                </a:solidFill>
                <a:ea typeface="MS PGothic"/>
                <a:cs typeface="MS PGothic"/>
                <a:sym typeface="MS PGothic"/>
              </a:rPr>
              <a:t>Използвай обикновена хартия</a:t>
            </a:r>
            <a:endParaRPr lang="bg-BG" sz="2600" dirty="0">
              <a:solidFill>
                <a:prstClr val="black"/>
              </a:solidFill>
              <a:ea typeface="MS PGothic"/>
              <a:cs typeface="MS PGothic"/>
              <a:sym typeface="MS PGothic"/>
            </a:endParaRPr>
          </a:p>
          <a:p>
            <a:pPr marL="13758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tabLst/>
              <a:defRPr/>
            </a:pPr>
            <a:endParaRPr lang="bg-BG" sz="2600" b="1" dirty="0">
              <a:solidFill>
                <a:prstClr val="black"/>
              </a:solidFill>
              <a:ea typeface="MS PGothic"/>
              <a:cs typeface="MS PGothic"/>
              <a:sym typeface="MS PGothic"/>
            </a:endParaRPr>
          </a:p>
          <a:p>
            <a:pPr marL="13758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tabLst/>
              <a:defRPr/>
            </a:pPr>
            <a:r>
              <a:rPr lang="bg-BG" sz="3033" b="1" dirty="0">
                <a:solidFill>
                  <a:srgbClr val="C00000"/>
                </a:solidFill>
                <a:ea typeface="MS PGothic"/>
                <a:cs typeface="MS PGothic"/>
                <a:sym typeface="MS PGothic"/>
              </a:rPr>
              <a:t>ПРЕКАЛЕНО СКЪПО</a:t>
            </a:r>
            <a:r>
              <a:rPr kumimoji="0" lang="en-US" sz="30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/>
                <a:cs typeface="MS PGothic"/>
                <a:sym typeface="MS PGothic"/>
              </a:rPr>
              <a:t>!</a:t>
            </a:r>
            <a:endParaRPr kumimoji="0" sz="30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/>
              <a:cs typeface="MS PGothic"/>
              <a:sym typeface="MS PGothic"/>
            </a:endParaRPr>
          </a:p>
          <a:p>
            <a:pPr marL="1763763" marR="0" lvl="0" indent="0" algn="l" defTabSz="457200" rtl="0" eaLnBrk="1" fontAlgn="auto" latinLnBrk="0" hangingPunct="1">
              <a:lnSpc>
                <a:spcPct val="1177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192" b="1" dirty="0">
                <a:solidFill>
                  <a:srgbClr val="C00000"/>
                </a:solidFill>
                <a:ea typeface="MS PGothic"/>
                <a:cs typeface="MS PGothic"/>
                <a:sym typeface="MS PGothic"/>
              </a:rPr>
              <a:t>ЗА ПРОДАЖБА НА КЛИЕНТИ</a:t>
            </a:r>
            <a:r>
              <a:rPr kumimoji="0" lang="en-US" sz="1192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MS PGothic"/>
                <a:cs typeface="MS PGothic"/>
                <a:sym typeface="MS PGothic"/>
              </a:rPr>
              <a:t>!</a:t>
            </a:r>
            <a:endParaRPr kumimoji="0" sz="11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S PGothic"/>
              <a:cs typeface="MS PGothic"/>
              <a:sym typeface="MS PGothic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512147" y="4142545"/>
            <a:ext cx="468470" cy="54620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94" y="68554"/>
                </a:moveTo>
                <a:lnTo>
                  <a:pt x="0" y="68554"/>
                </a:lnTo>
                <a:lnTo>
                  <a:pt x="59946" y="119966"/>
                </a:lnTo>
                <a:lnTo>
                  <a:pt x="119894" y="68554"/>
                </a:lnTo>
                <a:close/>
              </a:path>
              <a:path w="120000" h="120000" extrusionOk="0">
                <a:moveTo>
                  <a:pt x="89920" y="0"/>
                </a:moveTo>
                <a:lnTo>
                  <a:pt x="29973" y="0"/>
                </a:lnTo>
                <a:lnTo>
                  <a:pt x="29973" y="68554"/>
                </a:lnTo>
                <a:lnTo>
                  <a:pt x="89920" y="68554"/>
                </a:lnTo>
                <a:lnTo>
                  <a:pt x="899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75412" y="382778"/>
            <a:ext cx="5085066" cy="64752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572559" y="703103"/>
            <a:ext cx="4444794" cy="583457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69324" y="5981"/>
            <a:ext cx="7571573" cy="55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/>
            <a:r>
              <a:rPr lang="en-US" sz="3467" dirty="0">
                <a:latin typeface="Calibri"/>
                <a:ea typeface="Calibri"/>
                <a:cs typeface="Calibri"/>
                <a:sym typeface="Calibri"/>
              </a:rPr>
              <a:t>First Plain Paper Photocopier - </a:t>
            </a:r>
            <a:r>
              <a:rPr lang="en-US" sz="3467" i="1" dirty="0">
                <a:latin typeface="Calibri"/>
                <a:ea typeface="Calibri"/>
                <a:cs typeface="Calibri"/>
                <a:sym typeface="Calibri"/>
              </a:rPr>
              <a:t>1950</a:t>
            </a:r>
            <a:endParaRPr sz="3467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81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81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>
            <a:spLocks noGrp="1"/>
          </p:cNvSpPr>
          <p:nvPr>
            <p:ph type="title"/>
          </p:nvPr>
        </p:nvSpPr>
        <p:spPr>
          <a:xfrm>
            <a:off x="517312" y="69008"/>
            <a:ext cx="8871373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bg"/>
              <a:t>Как да валидираме?</a:t>
            </a: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742950" y="1878576"/>
            <a:ext cx="8420100" cy="410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bg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Има три хитри начина да потвърдите тези предположения и да говорите директно с клиентите:</a:t>
            </a:r>
            <a:endParaRPr sz="1517" dirty="0"/>
          </a:p>
          <a:p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9553" indent="-309553">
              <a:buClr>
                <a:schemeClr val="dk1"/>
              </a:buClr>
              <a:buSzPts val="2400"/>
              <a:buFont typeface="Arial"/>
              <a:buChar char="•"/>
            </a:pPr>
            <a:r>
              <a:rPr lang="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Провеждайте пазарни проучвания.</a:t>
            </a:r>
            <a:endParaRPr sz="1517" dirty="0"/>
          </a:p>
          <a:p>
            <a:pPr marL="309553" indent="-309553">
              <a:buClr>
                <a:schemeClr val="dk1"/>
              </a:buClr>
              <a:buSzPts val="2400"/>
              <a:buFont typeface="Arial"/>
              <a:buChar char="•"/>
            </a:pPr>
            <a:r>
              <a:rPr lang="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Говорете с клиентите за болезнените точки и демонстрирайте как работи вашето решение (създайте Минимален Приложим Продукт за това).</a:t>
            </a:r>
            <a:endParaRPr sz="1517" dirty="0"/>
          </a:p>
          <a:p>
            <a:pPr marL="309553" indent="-309553">
              <a:buClr>
                <a:schemeClr val="dk1"/>
              </a:buClr>
              <a:buSzPts val="2400"/>
              <a:buFont typeface="Arial"/>
              <a:buChar char="•"/>
            </a:pPr>
            <a:r>
              <a:rPr lang="bg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Получавайте обратна връзка и я използвайте като потвърждение чрез запитвания, интервюта и проучвания (използвайте сайтове за проучвания, целеви страници и произволни обаждания).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604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1396059" y="2747999"/>
            <a:ext cx="7926106" cy="1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bg" sz="66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Примери</a:t>
            </a:r>
            <a:endParaRPr sz="660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4959220" y="-285750"/>
            <a:ext cx="4953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069464" y="-159394"/>
            <a:ext cx="4680585" cy="936255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47198" rIns="0" bIns="0" anchor="t" anchorCtr="0">
            <a:noAutofit/>
          </a:bodyPr>
          <a:lstStyle/>
          <a:p>
            <a:pPr marL="1056607"/>
            <a:r>
              <a:rPr lang="bg" sz="39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Пример 2</a:t>
            </a:r>
            <a:endParaRPr sz="39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5640500" y="5859375"/>
            <a:ext cx="3588589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lvl="0" algn="ctr"/>
            <a:r>
              <a:rPr lang="bg" sz="195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„За всеки продаден продукт,</a:t>
            </a:r>
            <a:endParaRPr lang="en-US"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bg" sz="195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помагаме на човек в нужда”</a:t>
            </a:r>
          </a:p>
        </p:txBody>
      </p:sp>
      <p:sp>
        <p:nvSpPr>
          <p:cNvPr id="396" name="Shape 396"/>
          <p:cNvSpPr/>
          <p:nvPr/>
        </p:nvSpPr>
        <p:spPr>
          <a:xfrm>
            <a:off x="0" y="-285750"/>
            <a:ext cx="4953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0" y="-285750"/>
            <a:ext cx="4953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56020" y="-159394"/>
            <a:ext cx="4680585" cy="936255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rgbClr val="5959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47198" rIns="0" bIns="0" anchor="t" anchorCtr="0">
            <a:noAutofit/>
          </a:bodyPr>
          <a:lstStyle/>
          <a:p>
            <a:pPr marL="1056607"/>
            <a:r>
              <a:rPr lang="bg" sz="3900" b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Пример 1</a:t>
            </a:r>
            <a:endParaRPr sz="39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1560167" y="1326837"/>
            <a:ext cx="1816058" cy="29643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634806" y="5691638"/>
            <a:ext cx="3386688" cy="98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977500" marR="5503" indent="-964428" algn="ctr"/>
            <a:r>
              <a:rPr lang="bg" sz="195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Освежаваща лимонада за</a:t>
            </a:r>
          </a:p>
          <a:p>
            <a:pPr marL="977500" marR="5503" indent="-964428" algn="ctr"/>
            <a:r>
              <a:rPr lang="bg-BG" sz="195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</a:t>
            </a:r>
            <a:r>
              <a:rPr lang="bg" sz="195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ягащите</a:t>
            </a:r>
          </a:p>
          <a:p>
            <a:pPr marL="977500" marR="5503" indent="-964428" algn="ctr"/>
            <a:r>
              <a:rPr lang="bg-BG" sz="195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</a:t>
            </a:r>
            <a:r>
              <a:rPr lang="bg" sz="195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обществените</a:t>
            </a:r>
          </a:p>
          <a:p>
            <a:pPr marL="977500" marR="5503" indent="-964428" algn="ctr"/>
            <a:r>
              <a:rPr lang="bg" sz="195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паркове</a:t>
            </a:r>
            <a:endParaRPr sz="195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43;p24">
            <a:extLst>
              <a:ext uri="{FF2B5EF4-FFF2-40B4-BE49-F238E27FC236}">
                <a16:creationId xmlns:a16="http://schemas.microsoft.com/office/drawing/2014/main" id="{BA9908A8-7DCB-EA4B-8A10-4C2D9A10B113}"/>
              </a:ext>
            </a:extLst>
          </p:cNvPr>
          <p:cNvSpPr/>
          <p:nvPr/>
        </p:nvSpPr>
        <p:spPr>
          <a:xfrm>
            <a:off x="5526281" y="1460773"/>
            <a:ext cx="3812875" cy="934528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/>
            <a:endParaRPr sz="19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44;p24">
            <a:extLst>
              <a:ext uri="{FF2B5EF4-FFF2-40B4-BE49-F238E27FC236}">
                <a16:creationId xmlns:a16="http://schemas.microsoft.com/office/drawing/2014/main" id="{191B1C45-9F03-864A-8FAC-B28A78C78C71}"/>
              </a:ext>
            </a:extLst>
          </p:cNvPr>
          <p:cNvSpPr/>
          <p:nvPr/>
        </p:nvSpPr>
        <p:spPr>
          <a:xfrm>
            <a:off x="5526281" y="3414977"/>
            <a:ext cx="3812875" cy="934528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algn="ctr"/>
            <a:endParaRPr sz="19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45;p24">
            <a:extLst>
              <a:ext uri="{FF2B5EF4-FFF2-40B4-BE49-F238E27FC236}">
                <a16:creationId xmlns:a16="http://schemas.microsoft.com/office/drawing/2014/main" id="{568C30CB-45F8-154A-BC88-E0080CF02920}"/>
              </a:ext>
            </a:extLst>
          </p:cNvPr>
          <p:cNvSpPr txBox="1"/>
          <p:nvPr/>
        </p:nvSpPr>
        <p:spPr>
          <a:xfrm>
            <a:off x="5750566" y="2273421"/>
            <a:ext cx="3588589" cy="143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4" tIns="49508" rIns="99044" bIns="49508" anchor="t" anchorCtr="0">
            <a:noAutofit/>
          </a:bodyPr>
          <a:lstStyle/>
          <a:p>
            <a:r>
              <a:rPr lang="bg" sz="8666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ТОМС</a:t>
            </a:r>
            <a:endParaRPr sz="8666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/>
        </p:nvSpPr>
        <p:spPr>
          <a:xfrm>
            <a:off x="3993356" y="414205"/>
            <a:ext cx="1946804" cy="52680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5940160" y="3171032"/>
            <a:ext cx="2199958" cy="2514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81" y="0"/>
                </a:lnTo>
                <a:lnTo>
                  <a:pt x="119981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6520775" y="3203501"/>
            <a:ext cx="858520" cy="2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1192" b="1">
                <a:solidFill>
                  <a:srgbClr val="595958"/>
                </a:solidFill>
              </a:rPr>
              <a:t>КАНАЛИ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5941880" y="414205"/>
            <a:ext cx="2197894" cy="2757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85"/>
                </a:lnTo>
                <a:lnTo>
                  <a:pt x="0" y="119985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4673733" y="446674"/>
            <a:ext cx="2990374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 indent="26140"/>
            <a:r>
              <a:rPr lang="bg" sz="1192" b="1">
                <a:solidFill>
                  <a:srgbClr val="595958"/>
                </a:solidFill>
              </a:rPr>
              <a:t>ПРЕДЛОЖЕНИЕ ЗА СТОЙНОСТНИ ОТНОШЕНИЯ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8139774" y="414205"/>
            <a:ext cx="1661319" cy="52715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8522970" y="446674"/>
            <a:ext cx="894980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72917" marR="5503" indent="-59846"/>
            <a:r>
              <a:rPr lang="bg" sz="1192" b="1">
                <a:solidFill>
                  <a:srgbClr val="595958"/>
                </a:solidFill>
              </a:rPr>
              <a:t>КЛИЕНТСКИ СЕГМЕНТ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970198" y="5685367"/>
            <a:ext cx="4831239" cy="12967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1" y="0"/>
                </a:lnTo>
                <a:lnTo>
                  <a:pt x="119991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5540894" y="5717837"/>
            <a:ext cx="1538870" cy="2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bg" sz="1192" b="1">
                <a:solidFill>
                  <a:srgbClr val="595958"/>
                </a:solidFill>
              </a:rPr>
              <a:t>ПОТОЦИ ОТ ПРИХОДИ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137584" y="5685367"/>
            <a:ext cx="4832615" cy="12967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830393" y="5717837"/>
            <a:ext cx="1422612" cy="20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bg" sz="1192" b="1">
                <a:solidFill>
                  <a:srgbClr val="595958"/>
                </a:solidFill>
              </a:rPr>
              <a:t>СТРУКТУРА НА РАЗХОДИТЕ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37584" y="414205"/>
            <a:ext cx="1739053" cy="52680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76" y="0"/>
                </a:lnTo>
                <a:lnTo>
                  <a:pt x="119976" y="119992"/>
                </a:lnTo>
                <a:lnTo>
                  <a:pt x="0" y="11999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824393" y="446674"/>
            <a:ext cx="855080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 indent="13070"/>
            <a:r>
              <a:rPr lang="bg" sz="1192" b="1">
                <a:solidFill>
                  <a:srgbClr val="595958"/>
                </a:solidFill>
              </a:rPr>
              <a:t>КЛЮЧОВИ ПАРТНЬОРИ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8131712" y="416462"/>
            <a:ext cx="608696" cy="7291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4035168" y="357975"/>
            <a:ext cx="550278" cy="574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6016436" y="3102763"/>
            <a:ext cx="539945" cy="557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5951016" y="296062"/>
            <a:ext cx="605283" cy="620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5049404" y="5715131"/>
            <a:ext cx="488880" cy="6208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1880461" y="2926821"/>
            <a:ext cx="2118094" cy="2757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7" y="0"/>
                </a:lnTo>
                <a:lnTo>
                  <a:pt x="119997" y="119985"/>
                </a:lnTo>
                <a:lnTo>
                  <a:pt x="0" y="119985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2444787" y="2959290"/>
            <a:ext cx="987848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 indent="323311"/>
            <a:r>
              <a:rPr lang="bg" sz="1192" b="1">
                <a:solidFill>
                  <a:srgbClr val="595958"/>
                </a:solidFill>
              </a:rPr>
              <a:t>КЛЮЧОВИ РЕСУРСИ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1873417" y="2934305"/>
            <a:ext cx="727747" cy="6444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1878012" y="419131"/>
            <a:ext cx="2124287" cy="25060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80" y="0"/>
                </a:lnTo>
                <a:lnTo>
                  <a:pt x="119980" y="119994"/>
                </a:lnTo>
                <a:lnTo>
                  <a:pt x="0" y="119994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 txBox="1"/>
          <p:nvPr/>
        </p:nvSpPr>
        <p:spPr>
          <a:xfrm>
            <a:off x="2458627" y="451600"/>
            <a:ext cx="855768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 marR="5503"/>
            <a:r>
              <a:rPr lang="bg" sz="1192" b="1">
                <a:solidFill>
                  <a:srgbClr val="595958"/>
                </a:solidFill>
              </a:rPr>
              <a:t>КЛЮЧОВИ ДЕЙНОСТИ</a:t>
            </a:r>
            <a:endParaRPr sz="1192">
              <a:solidFill>
                <a:schemeClr val="dk1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1891482" y="351111"/>
            <a:ext cx="830526" cy="77983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157039" y="375283"/>
            <a:ext cx="519375" cy="53474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39839" y="5693980"/>
            <a:ext cx="581541" cy="55816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8940164" y="-277495"/>
            <a:ext cx="624078" cy="8618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713368" y="-180637"/>
            <a:ext cx="9021216" cy="49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3033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Щандът за лимонада на Kelly: Освежаваща лимонада</a:t>
            </a:r>
            <a:endParaRPr sz="3033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171416" y="-158645"/>
            <a:ext cx="334538" cy="54606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3845179" y="1815972"/>
            <a:ext cx="2476500" cy="100710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3792348" y="1812671"/>
            <a:ext cx="2592069" cy="110617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3873370" y="1843228"/>
            <a:ext cx="2358178" cy="8901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18" y="0"/>
                </a:moveTo>
                <a:lnTo>
                  <a:pt x="0" y="25889"/>
                </a:lnTo>
                <a:lnTo>
                  <a:pt x="2965" y="119953"/>
                </a:lnTo>
                <a:lnTo>
                  <a:pt x="119983" y="94063"/>
                </a:lnTo>
                <a:lnTo>
                  <a:pt x="11701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4000319" y="1994488"/>
            <a:ext cx="2056690" cy="6069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194178" y="1763155"/>
            <a:ext cx="1594865" cy="637272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141346" y="1749933"/>
            <a:ext cx="1538732" cy="749554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2222700" y="1790822"/>
            <a:ext cx="1476420" cy="51924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2025777" y="1066418"/>
            <a:ext cx="1621282" cy="93776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1972944" y="1076326"/>
            <a:ext cx="1545336" cy="1023619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2054187" y="1095243"/>
            <a:ext cx="1501392" cy="81829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87503" y="1997583"/>
            <a:ext cx="1888744" cy="6604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37972" y="1977772"/>
            <a:ext cx="1911858" cy="77927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116463" y="2024852"/>
            <a:ext cx="1769363" cy="54370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5539105" y="5874131"/>
            <a:ext cx="1621282" cy="937768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5489575" y="5857620"/>
            <a:ext cx="1571752" cy="1050035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568739" y="5903606"/>
            <a:ext cx="1501392" cy="818290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2273427" y="3400932"/>
            <a:ext cx="1594866" cy="637286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220594" y="3377818"/>
            <a:ext cx="1634489" cy="759460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2300710" y="3429001"/>
            <a:ext cx="1476420" cy="519238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2128138" y="3998594"/>
            <a:ext cx="1842516" cy="657097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2078609" y="3985387"/>
            <a:ext cx="1763268" cy="769366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2157168" y="4026084"/>
            <a:ext cx="1721718" cy="539725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6093841" y="904620"/>
            <a:ext cx="1594866" cy="637285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6044311" y="901318"/>
            <a:ext cx="1426464" cy="739647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6123133" y="932729"/>
            <a:ext cx="1476420" cy="519240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794132" y="6026023"/>
            <a:ext cx="1594865" cy="637286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741299" y="6002908"/>
            <a:ext cx="1634490" cy="759460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822703" y="6053127"/>
            <a:ext cx="1476420" cy="519240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6341491" y="3863227"/>
            <a:ext cx="1594866" cy="637272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6288658" y="3846702"/>
            <a:ext cx="1571751" cy="752856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6369641" y="3890551"/>
            <a:ext cx="1476420" cy="519238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194178" y="4649088"/>
            <a:ext cx="1621282" cy="937768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2141346" y="4652392"/>
            <a:ext cx="1627886" cy="1030223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2222700" y="4677143"/>
            <a:ext cx="1501392" cy="818290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5624956" y="4493894"/>
            <a:ext cx="3123678" cy="762762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5575426" y="4460876"/>
            <a:ext cx="3272268" cy="894841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5655074" y="4521123"/>
            <a:ext cx="3003444" cy="6473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651" y="0"/>
                </a:moveTo>
                <a:lnTo>
                  <a:pt x="0" y="45977"/>
                </a:lnTo>
                <a:lnTo>
                  <a:pt x="1330" y="119890"/>
                </a:lnTo>
                <a:lnTo>
                  <a:pt x="119981" y="73915"/>
                </a:lnTo>
                <a:lnTo>
                  <a:pt x="11865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771675" y="4696376"/>
            <a:ext cx="2744581" cy="339899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7966075" y="2228722"/>
            <a:ext cx="1901952" cy="663702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7916545" y="2228722"/>
            <a:ext cx="1713738" cy="762762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7995339" y="2258867"/>
            <a:ext cx="1781787" cy="544747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194178" y="2307985"/>
            <a:ext cx="1594865" cy="637272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2141346" y="2327797"/>
            <a:ext cx="1159002" cy="716520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222700" y="2336876"/>
            <a:ext cx="1476420" cy="519240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2583815" y="5662802"/>
            <a:ext cx="2334514" cy="700024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534284" y="5642991"/>
            <a:ext cx="2360916" cy="818896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2612735" y="5691245"/>
            <a:ext cx="2215780" cy="5812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173" y="0"/>
                </a:moveTo>
                <a:lnTo>
                  <a:pt x="0" y="37621"/>
                </a:lnTo>
                <a:lnTo>
                  <a:pt x="1803" y="119931"/>
                </a:lnTo>
                <a:lnTo>
                  <a:pt x="119976" y="82312"/>
                </a:lnTo>
                <a:lnTo>
                  <a:pt x="118173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2736876" y="5854205"/>
            <a:ext cx="1830463" cy="289158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725296" y="6273673"/>
            <a:ext cx="1769871" cy="650494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1675766" y="6267068"/>
            <a:ext cx="1598167" cy="756158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1754641" y="6300765"/>
            <a:ext cx="1650725" cy="533795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7266050" y="5817997"/>
            <a:ext cx="1594865" cy="637286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7213219" y="5857620"/>
            <a:ext cx="914654" cy="696722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7293265" y="5847268"/>
            <a:ext cx="1476957" cy="5193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251" y="0"/>
                </a:moveTo>
                <a:lnTo>
                  <a:pt x="0" y="27846"/>
                </a:lnTo>
                <a:lnTo>
                  <a:pt x="2705" y="119968"/>
                </a:lnTo>
                <a:lnTo>
                  <a:pt x="119956" y="92121"/>
                </a:lnTo>
                <a:lnTo>
                  <a:pt x="11725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7404800" y="6066404"/>
            <a:ext cx="401055" cy="2001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833" y="18193"/>
                </a:moveTo>
                <a:lnTo>
                  <a:pt x="14586" y="18193"/>
                </a:lnTo>
                <a:lnTo>
                  <a:pt x="17979" y="99537"/>
                </a:lnTo>
                <a:lnTo>
                  <a:pt x="20090" y="101145"/>
                </a:lnTo>
                <a:lnTo>
                  <a:pt x="20588" y="101129"/>
                </a:lnTo>
                <a:lnTo>
                  <a:pt x="24182" y="98589"/>
                </a:lnTo>
                <a:lnTo>
                  <a:pt x="20833" y="18193"/>
                </a:lnTo>
                <a:close/>
              </a:path>
              <a:path w="120000" h="120000" extrusionOk="0">
                <a:moveTo>
                  <a:pt x="33667" y="4378"/>
                </a:moveTo>
                <a:lnTo>
                  <a:pt x="832" y="9871"/>
                </a:lnTo>
                <a:lnTo>
                  <a:pt x="0" y="14927"/>
                </a:lnTo>
                <a:lnTo>
                  <a:pt x="58" y="16304"/>
                </a:lnTo>
                <a:lnTo>
                  <a:pt x="1269" y="20420"/>
                </a:lnTo>
                <a:lnTo>
                  <a:pt x="14586" y="18193"/>
                </a:lnTo>
                <a:lnTo>
                  <a:pt x="20833" y="18193"/>
                </a:lnTo>
                <a:lnTo>
                  <a:pt x="20790" y="17154"/>
                </a:lnTo>
                <a:lnTo>
                  <a:pt x="34107" y="14927"/>
                </a:lnTo>
                <a:lnTo>
                  <a:pt x="34276" y="14795"/>
                </a:lnTo>
                <a:lnTo>
                  <a:pt x="34572" y="14358"/>
                </a:lnTo>
                <a:lnTo>
                  <a:pt x="34692" y="14036"/>
                </a:lnTo>
                <a:lnTo>
                  <a:pt x="34873" y="13187"/>
                </a:lnTo>
                <a:lnTo>
                  <a:pt x="34930" y="12626"/>
                </a:lnTo>
                <a:lnTo>
                  <a:pt x="34922" y="9550"/>
                </a:lnTo>
                <a:lnTo>
                  <a:pt x="33844" y="4445"/>
                </a:lnTo>
                <a:lnTo>
                  <a:pt x="33667" y="4378"/>
                </a:lnTo>
                <a:close/>
              </a:path>
              <a:path w="120000" h="120000" extrusionOk="0">
                <a:moveTo>
                  <a:pt x="46272" y="26902"/>
                </a:moveTo>
                <a:lnTo>
                  <a:pt x="42299" y="29434"/>
                </a:lnTo>
                <a:lnTo>
                  <a:pt x="45037" y="95067"/>
                </a:lnTo>
                <a:lnTo>
                  <a:pt x="47013" y="96659"/>
                </a:lnTo>
                <a:lnTo>
                  <a:pt x="47494" y="96626"/>
                </a:lnTo>
                <a:lnTo>
                  <a:pt x="50973" y="93789"/>
                </a:lnTo>
                <a:lnTo>
                  <a:pt x="48248" y="28436"/>
                </a:lnTo>
                <a:lnTo>
                  <a:pt x="46272" y="26902"/>
                </a:lnTo>
                <a:close/>
              </a:path>
              <a:path w="120000" h="120000" extrusionOk="0">
                <a:moveTo>
                  <a:pt x="45489" y="0"/>
                </a:moveTo>
                <a:lnTo>
                  <a:pt x="42678" y="469"/>
                </a:lnTo>
                <a:lnTo>
                  <a:pt x="41723" y="1137"/>
                </a:lnTo>
                <a:lnTo>
                  <a:pt x="40751" y="3339"/>
                </a:lnTo>
                <a:lnTo>
                  <a:pt x="40566" y="5286"/>
                </a:lnTo>
                <a:lnTo>
                  <a:pt x="40796" y="10820"/>
                </a:lnTo>
                <a:lnTo>
                  <a:pt x="41134" y="12643"/>
                </a:lnTo>
                <a:lnTo>
                  <a:pt x="42250" y="14449"/>
                </a:lnTo>
                <a:lnTo>
                  <a:pt x="43225" y="14779"/>
                </a:lnTo>
                <a:lnTo>
                  <a:pt x="46037" y="14308"/>
                </a:lnTo>
                <a:lnTo>
                  <a:pt x="46988" y="13640"/>
                </a:lnTo>
                <a:lnTo>
                  <a:pt x="47964" y="11438"/>
                </a:lnTo>
                <a:lnTo>
                  <a:pt x="48149" y="9492"/>
                </a:lnTo>
                <a:lnTo>
                  <a:pt x="47918" y="3958"/>
                </a:lnTo>
                <a:lnTo>
                  <a:pt x="47581" y="2135"/>
                </a:lnTo>
                <a:lnTo>
                  <a:pt x="46465" y="329"/>
                </a:lnTo>
                <a:lnTo>
                  <a:pt x="45489" y="0"/>
                </a:lnTo>
                <a:close/>
              </a:path>
              <a:path w="120000" h="120000" extrusionOk="0">
                <a:moveTo>
                  <a:pt x="62475" y="24181"/>
                </a:moveTo>
                <a:lnTo>
                  <a:pt x="59071" y="27438"/>
                </a:lnTo>
                <a:lnTo>
                  <a:pt x="62852" y="118119"/>
                </a:lnTo>
                <a:lnTo>
                  <a:pt x="64830" y="119719"/>
                </a:lnTo>
                <a:lnTo>
                  <a:pt x="65311" y="119686"/>
                </a:lnTo>
                <a:lnTo>
                  <a:pt x="68802" y="117162"/>
                </a:lnTo>
                <a:lnTo>
                  <a:pt x="67431" y="84271"/>
                </a:lnTo>
                <a:lnTo>
                  <a:pt x="86656" y="84263"/>
                </a:lnTo>
                <a:lnTo>
                  <a:pt x="87174" y="82622"/>
                </a:lnTo>
                <a:lnTo>
                  <a:pt x="75117" y="82622"/>
                </a:lnTo>
                <a:lnTo>
                  <a:pt x="73528" y="81822"/>
                </a:lnTo>
                <a:lnTo>
                  <a:pt x="70399" y="78077"/>
                </a:lnTo>
                <a:lnTo>
                  <a:pt x="68712" y="75282"/>
                </a:lnTo>
                <a:lnTo>
                  <a:pt x="66900" y="71554"/>
                </a:lnTo>
                <a:lnTo>
                  <a:pt x="65822" y="45698"/>
                </a:lnTo>
                <a:lnTo>
                  <a:pt x="66666" y="43174"/>
                </a:lnTo>
                <a:lnTo>
                  <a:pt x="67481" y="41039"/>
                </a:lnTo>
                <a:lnTo>
                  <a:pt x="69037" y="37533"/>
                </a:lnTo>
                <a:lnTo>
                  <a:pt x="69821" y="36057"/>
                </a:lnTo>
                <a:lnTo>
                  <a:pt x="70622" y="34836"/>
                </a:lnTo>
                <a:lnTo>
                  <a:pt x="64644" y="34836"/>
                </a:lnTo>
                <a:lnTo>
                  <a:pt x="63129" y="24214"/>
                </a:lnTo>
                <a:lnTo>
                  <a:pt x="62475" y="24181"/>
                </a:lnTo>
                <a:close/>
              </a:path>
              <a:path w="120000" h="120000" extrusionOk="0">
                <a:moveTo>
                  <a:pt x="86652" y="84271"/>
                </a:moveTo>
                <a:lnTo>
                  <a:pt x="67431" y="84271"/>
                </a:lnTo>
                <a:lnTo>
                  <a:pt x="68366" y="85814"/>
                </a:lnTo>
                <a:lnTo>
                  <a:pt x="76722" y="92684"/>
                </a:lnTo>
                <a:lnTo>
                  <a:pt x="79946" y="92139"/>
                </a:lnTo>
                <a:lnTo>
                  <a:pt x="81918" y="90952"/>
                </a:lnTo>
                <a:lnTo>
                  <a:pt x="85285" y="86944"/>
                </a:lnTo>
                <a:lnTo>
                  <a:pt x="86652" y="84271"/>
                </a:lnTo>
                <a:close/>
              </a:path>
              <a:path w="120000" h="120000" extrusionOk="0">
                <a:moveTo>
                  <a:pt x="86821" y="31100"/>
                </a:moveTo>
                <a:lnTo>
                  <a:pt x="76525" y="31100"/>
                </a:lnTo>
                <a:lnTo>
                  <a:pt x="77851" y="31612"/>
                </a:lnTo>
                <a:lnTo>
                  <a:pt x="80049" y="34152"/>
                </a:lnTo>
                <a:lnTo>
                  <a:pt x="84236" y="58911"/>
                </a:lnTo>
                <a:lnTo>
                  <a:pt x="84202" y="61945"/>
                </a:lnTo>
                <a:lnTo>
                  <a:pt x="75117" y="82622"/>
                </a:lnTo>
                <a:lnTo>
                  <a:pt x="87174" y="82622"/>
                </a:lnTo>
                <a:lnTo>
                  <a:pt x="88772" y="77558"/>
                </a:lnTo>
                <a:lnTo>
                  <a:pt x="89513" y="73567"/>
                </a:lnTo>
                <a:lnTo>
                  <a:pt x="90361" y="64313"/>
                </a:lnTo>
                <a:lnTo>
                  <a:pt x="90456" y="59150"/>
                </a:lnTo>
                <a:lnTo>
                  <a:pt x="90019" y="48750"/>
                </a:lnTo>
                <a:lnTo>
                  <a:pt x="89595" y="44321"/>
                </a:lnTo>
                <a:lnTo>
                  <a:pt x="88289" y="36098"/>
                </a:lnTo>
                <a:lnTo>
                  <a:pt x="87364" y="32486"/>
                </a:lnTo>
                <a:lnTo>
                  <a:pt x="86821" y="31100"/>
                </a:lnTo>
                <a:close/>
              </a:path>
              <a:path w="120000" h="120000" extrusionOk="0">
                <a:moveTo>
                  <a:pt x="78036" y="20519"/>
                </a:moveTo>
                <a:lnTo>
                  <a:pt x="66419" y="30729"/>
                </a:lnTo>
                <a:lnTo>
                  <a:pt x="64644" y="34836"/>
                </a:lnTo>
                <a:lnTo>
                  <a:pt x="70622" y="34836"/>
                </a:lnTo>
                <a:lnTo>
                  <a:pt x="71260" y="33863"/>
                </a:lnTo>
                <a:lnTo>
                  <a:pt x="71993" y="33014"/>
                </a:lnTo>
                <a:lnTo>
                  <a:pt x="73450" y="31851"/>
                </a:lnTo>
                <a:lnTo>
                  <a:pt x="74203" y="31488"/>
                </a:lnTo>
                <a:lnTo>
                  <a:pt x="76525" y="31100"/>
                </a:lnTo>
                <a:lnTo>
                  <a:pt x="86821" y="31100"/>
                </a:lnTo>
                <a:lnTo>
                  <a:pt x="85009" y="26482"/>
                </a:lnTo>
                <a:lnTo>
                  <a:pt x="83557" y="24214"/>
                </a:lnTo>
                <a:lnTo>
                  <a:pt x="80082" y="21096"/>
                </a:lnTo>
                <a:lnTo>
                  <a:pt x="78036" y="20519"/>
                </a:lnTo>
                <a:close/>
              </a:path>
              <a:path w="120000" h="120000" extrusionOk="0">
                <a:moveTo>
                  <a:pt x="98314" y="73211"/>
                </a:moveTo>
                <a:lnTo>
                  <a:pt x="97220" y="77740"/>
                </a:lnTo>
                <a:lnTo>
                  <a:pt x="97306" y="79826"/>
                </a:lnTo>
                <a:lnTo>
                  <a:pt x="105675" y="87653"/>
                </a:lnTo>
                <a:lnTo>
                  <a:pt x="106782" y="87653"/>
                </a:lnTo>
                <a:lnTo>
                  <a:pt x="118094" y="78127"/>
                </a:lnTo>
                <a:lnTo>
                  <a:pt x="106301" y="78127"/>
                </a:lnTo>
                <a:lnTo>
                  <a:pt x="105095" y="78003"/>
                </a:lnTo>
                <a:lnTo>
                  <a:pt x="98718" y="73467"/>
                </a:lnTo>
                <a:lnTo>
                  <a:pt x="98314" y="73211"/>
                </a:lnTo>
                <a:close/>
              </a:path>
              <a:path w="120000" h="120000" extrusionOk="0">
                <a:moveTo>
                  <a:pt x="109075" y="15472"/>
                </a:moveTo>
                <a:lnTo>
                  <a:pt x="108203" y="15472"/>
                </a:lnTo>
                <a:lnTo>
                  <a:pt x="105366" y="15949"/>
                </a:lnTo>
                <a:lnTo>
                  <a:pt x="96207" y="34333"/>
                </a:lnTo>
                <a:lnTo>
                  <a:pt x="96433" y="39777"/>
                </a:lnTo>
                <a:lnTo>
                  <a:pt x="107367" y="56139"/>
                </a:lnTo>
                <a:lnTo>
                  <a:pt x="109355" y="57311"/>
                </a:lnTo>
                <a:lnTo>
                  <a:pt x="110253" y="58020"/>
                </a:lnTo>
                <a:lnTo>
                  <a:pt x="114028" y="68156"/>
                </a:lnTo>
                <a:lnTo>
                  <a:pt x="113933" y="69723"/>
                </a:lnTo>
                <a:lnTo>
                  <a:pt x="106301" y="78127"/>
                </a:lnTo>
                <a:lnTo>
                  <a:pt x="118094" y="78127"/>
                </a:lnTo>
                <a:lnTo>
                  <a:pt x="118741" y="76197"/>
                </a:lnTo>
                <a:lnTo>
                  <a:pt x="119750" y="70787"/>
                </a:lnTo>
                <a:lnTo>
                  <a:pt x="119931" y="67776"/>
                </a:lnTo>
                <a:lnTo>
                  <a:pt x="119676" y="61657"/>
                </a:lnTo>
                <a:lnTo>
                  <a:pt x="106642" y="44494"/>
                </a:lnTo>
                <a:lnTo>
                  <a:pt x="105728" y="43768"/>
                </a:lnTo>
                <a:lnTo>
                  <a:pt x="101929" y="33929"/>
                </a:lnTo>
                <a:lnTo>
                  <a:pt x="102003" y="32659"/>
                </a:lnTo>
                <a:lnTo>
                  <a:pt x="108779" y="24684"/>
                </a:lnTo>
                <a:lnTo>
                  <a:pt x="116459" y="24684"/>
                </a:lnTo>
                <a:lnTo>
                  <a:pt x="116390" y="22927"/>
                </a:lnTo>
                <a:lnTo>
                  <a:pt x="110829" y="15760"/>
                </a:lnTo>
                <a:lnTo>
                  <a:pt x="109075" y="15472"/>
                </a:lnTo>
                <a:close/>
              </a:path>
              <a:path w="120000" h="120000" extrusionOk="0">
                <a:moveTo>
                  <a:pt x="116459" y="24684"/>
                </a:moveTo>
                <a:lnTo>
                  <a:pt x="108779" y="24684"/>
                </a:lnTo>
                <a:lnTo>
                  <a:pt x="109796" y="24783"/>
                </a:lnTo>
                <a:lnTo>
                  <a:pt x="111595" y="25550"/>
                </a:lnTo>
                <a:lnTo>
                  <a:pt x="112381" y="25987"/>
                </a:lnTo>
                <a:lnTo>
                  <a:pt x="113765" y="27009"/>
                </a:lnTo>
                <a:lnTo>
                  <a:pt x="114279" y="27455"/>
                </a:lnTo>
                <a:lnTo>
                  <a:pt x="115143" y="28378"/>
                </a:lnTo>
                <a:lnTo>
                  <a:pt x="115464" y="28585"/>
                </a:lnTo>
                <a:lnTo>
                  <a:pt x="116436" y="26597"/>
                </a:lnTo>
                <a:lnTo>
                  <a:pt x="116459" y="24684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3752724" y="6366130"/>
            <a:ext cx="1152384" cy="600963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3703194" y="6352920"/>
            <a:ext cx="1089659" cy="713232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3782867" y="6393330"/>
            <a:ext cx="1031187" cy="4822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099" y="0"/>
                </a:moveTo>
                <a:lnTo>
                  <a:pt x="0" y="20733"/>
                </a:lnTo>
                <a:lnTo>
                  <a:pt x="3874" y="119952"/>
                </a:lnTo>
                <a:lnTo>
                  <a:pt x="119976" y="99218"/>
                </a:lnTo>
                <a:lnTo>
                  <a:pt x="11609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913090" y="6568313"/>
            <a:ext cx="557213" cy="2070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790" y="9025"/>
                </a:moveTo>
                <a:lnTo>
                  <a:pt x="1167" y="12542"/>
                </a:lnTo>
                <a:lnTo>
                  <a:pt x="802" y="12988"/>
                </a:lnTo>
                <a:lnTo>
                  <a:pt x="139" y="14591"/>
                </a:lnTo>
                <a:lnTo>
                  <a:pt x="0" y="15898"/>
                </a:lnTo>
                <a:lnTo>
                  <a:pt x="2663" y="101701"/>
                </a:lnTo>
                <a:lnTo>
                  <a:pt x="4183" y="103224"/>
                </a:lnTo>
                <a:lnTo>
                  <a:pt x="4539" y="103200"/>
                </a:lnTo>
                <a:lnTo>
                  <a:pt x="5949" y="62726"/>
                </a:lnTo>
                <a:lnTo>
                  <a:pt x="17694" y="60087"/>
                </a:lnTo>
                <a:lnTo>
                  <a:pt x="18328" y="55774"/>
                </a:lnTo>
                <a:lnTo>
                  <a:pt x="18269" y="53916"/>
                </a:lnTo>
                <a:lnTo>
                  <a:pt x="18228" y="53110"/>
                </a:lnTo>
                <a:lnTo>
                  <a:pt x="18196" y="52744"/>
                </a:lnTo>
                <a:lnTo>
                  <a:pt x="5638" y="52744"/>
                </a:lnTo>
                <a:lnTo>
                  <a:pt x="4684" y="22014"/>
                </a:lnTo>
                <a:lnTo>
                  <a:pt x="17107" y="19223"/>
                </a:lnTo>
                <a:lnTo>
                  <a:pt x="17718" y="16999"/>
                </a:lnTo>
                <a:lnTo>
                  <a:pt x="17712" y="14025"/>
                </a:lnTo>
                <a:lnTo>
                  <a:pt x="16909" y="9097"/>
                </a:lnTo>
                <a:lnTo>
                  <a:pt x="16790" y="9025"/>
                </a:lnTo>
                <a:close/>
              </a:path>
              <a:path w="120000" h="120000" extrusionOk="0">
                <a:moveTo>
                  <a:pt x="17386" y="50104"/>
                </a:moveTo>
                <a:lnTo>
                  <a:pt x="5638" y="52744"/>
                </a:lnTo>
                <a:lnTo>
                  <a:pt x="18196" y="52744"/>
                </a:lnTo>
                <a:lnTo>
                  <a:pt x="17386" y="50104"/>
                </a:lnTo>
                <a:close/>
              </a:path>
              <a:path w="120000" h="120000" extrusionOk="0">
                <a:moveTo>
                  <a:pt x="26207" y="0"/>
                </a:moveTo>
                <a:lnTo>
                  <a:pt x="23348" y="2471"/>
                </a:lnTo>
                <a:lnTo>
                  <a:pt x="26263" y="96414"/>
                </a:lnTo>
                <a:lnTo>
                  <a:pt x="27688" y="97953"/>
                </a:lnTo>
                <a:lnTo>
                  <a:pt x="28035" y="97921"/>
                </a:lnTo>
                <a:lnTo>
                  <a:pt x="30539" y="95178"/>
                </a:lnTo>
                <a:lnTo>
                  <a:pt x="27632" y="1506"/>
                </a:lnTo>
                <a:lnTo>
                  <a:pt x="26207" y="0"/>
                </a:lnTo>
                <a:close/>
              </a:path>
              <a:path w="120000" h="120000" extrusionOk="0">
                <a:moveTo>
                  <a:pt x="36251" y="28457"/>
                </a:moveTo>
                <a:lnTo>
                  <a:pt x="33247" y="30713"/>
                </a:lnTo>
                <a:lnTo>
                  <a:pt x="33282" y="31837"/>
                </a:lnTo>
                <a:lnTo>
                  <a:pt x="33374" y="32586"/>
                </a:lnTo>
                <a:lnTo>
                  <a:pt x="43739" y="91718"/>
                </a:lnTo>
                <a:lnTo>
                  <a:pt x="43804" y="92173"/>
                </a:lnTo>
                <a:lnTo>
                  <a:pt x="43913" y="92595"/>
                </a:lnTo>
                <a:lnTo>
                  <a:pt x="44216" y="93369"/>
                </a:lnTo>
                <a:lnTo>
                  <a:pt x="44373" y="93639"/>
                </a:lnTo>
                <a:lnTo>
                  <a:pt x="44533" y="93791"/>
                </a:lnTo>
                <a:lnTo>
                  <a:pt x="41994" y="116372"/>
                </a:lnTo>
                <a:lnTo>
                  <a:pt x="41910" y="117050"/>
                </a:lnTo>
                <a:lnTo>
                  <a:pt x="41911" y="117999"/>
                </a:lnTo>
                <a:lnTo>
                  <a:pt x="41949" y="118540"/>
                </a:lnTo>
                <a:lnTo>
                  <a:pt x="42041" y="118891"/>
                </a:lnTo>
                <a:lnTo>
                  <a:pt x="42352" y="119386"/>
                </a:lnTo>
                <a:lnTo>
                  <a:pt x="42571" y="119537"/>
                </a:lnTo>
                <a:lnTo>
                  <a:pt x="43131" y="119641"/>
                </a:lnTo>
                <a:lnTo>
                  <a:pt x="43496" y="119625"/>
                </a:lnTo>
                <a:lnTo>
                  <a:pt x="49017" y="92595"/>
                </a:lnTo>
                <a:lnTo>
                  <a:pt x="50306" y="79710"/>
                </a:lnTo>
                <a:lnTo>
                  <a:pt x="46186" y="79710"/>
                </a:lnTo>
                <a:lnTo>
                  <a:pt x="37939" y="30713"/>
                </a:lnTo>
                <a:lnTo>
                  <a:pt x="36844" y="28465"/>
                </a:lnTo>
                <a:lnTo>
                  <a:pt x="36251" y="28457"/>
                </a:lnTo>
                <a:close/>
              </a:path>
              <a:path w="120000" h="120000" extrusionOk="0">
                <a:moveTo>
                  <a:pt x="54245" y="24438"/>
                </a:moveTo>
                <a:lnTo>
                  <a:pt x="51128" y="27539"/>
                </a:lnTo>
                <a:lnTo>
                  <a:pt x="46266" y="79686"/>
                </a:lnTo>
                <a:lnTo>
                  <a:pt x="46186" y="79710"/>
                </a:lnTo>
                <a:lnTo>
                  <a:pt x="50306" y="79710"/>
                </a:lnTo>
                <a:lnTo>
                  <a:pt x="55439" y="28401"/>
                </a:lnTo>
                <a:lnTo>
                  <a:pt x="55516" y="27539"/>
                </a:lnTo>
                <a:lnTo>
                  <a:pt x="55514" y="25714"/>
                </a:lnTo>
                <a:lnTo>
                  <a:pt x="55425" y="25283"/>
                </a:lnTo>
                <a:lnTo>
                  <a:pt x="55111" y="24701"/>
                </a:lnTo>
                <a:lnTo>
                  <a:pt x="54876" y="24533"/>
                </a:lnTo>
                <a:lnTo>
                  <a:pt x="54245" y="24438"/>
                </a:lnTo>
                <a:close/>
              </a:path>
              <a:path w="120000" h="120000" extrusionOk="0">
                <a:moveTo>
                  <a:pt x="71128" y="19598"/>
                </a:moveTo>
                <a:lnTo>
                  <a:pt x="62281" y="27954"/>
                </a:lnTo>
                <a:lnTo>
                  <a:pt x="59020" y="52696"/>
                </a:lnTo>
                <a:lnTo>
                  <a:pt x="59342" y="63061"/>
                </a:lnTo>
                <a:lnTo>
                  <a:pt x="64017" y="84956"/>
                </a:lnTo>
                <a:lnTo>
                  <a:pt x="69985" y="89406"/>
                </a:lnTo>
                <a:lnTo>
                  <a:pt x="73013" y="88728"/>
                </a:lnTo>
                <a:lnTo>
                  <a:pt x="80435" y="79845"/>
                </a:lnTo>
                <a:lnTo>
                  <a:pt x="70607" y="79845"/>
                </a:lnTo>
                <a:lnTo>
                  <a:pt x="69398" y="79575"/>
                </a:lnTo>
                <a:lnTo>
                  <a:pt x="63664" y="58405"/>
                </a:lnTo>
                <a:lnTo>
                  <a:pt x="79481" y="54857"/>
                </a:lnTo>
                <a:lnTo>
                  <a:pt x="79857" y="54386"/>
                </a:lnTo>
                <a:lnTo>
                  <a:pt x="80485" y="52696"/>
                </a:lnTo>
                <a:lnTo>
                  <a:pt x="80616" y="51364"/>
                </a:lnTo>
                <a:lnTo>
                  <a:pt x="80572" y="49961"/>
                </a:lnTo>
                <a:lnTo>
                  <a:pt x="63404" y="49961"/>
                </a:lnTo>
                <a:lnTo>
                  <a:pt x="63371" y="47067"/>
                </a:lnTo>
                <a:lnTo>
                  <a:pt x="71425" y="28608"/>
                </a:lnTo>
                <a:lnTo>
                  <a:pt x="78015" y="28608"/>
                </a:lnTo>
                <a:lnTo>
                  <a:pt x="76515" y="24518"/>
                </a:lnTo>
                <a:lnTo>
                  <a:pt x="75389" y="22628"/>
                </a:lnTo>
                <a:lnTo>
                  <a:pt x="72713" y="20044"/>
                </a:lnTo>
                <a:lnTo>
                  <a:pt x="71128" y="19598"/>
                </a:lnTo>
                <a:close/>
              </a:path>
              <a:path w="120000" h="120000" extrusionOk="0">
                <a:moveTo>
                  <a:pt x="79709" y="73020"/>
                </a:moveTo>
                <a:lnTo>
                  <a:pt x="79377" y="73092"/>
                </a:lnTo>
                <a:lnTo>
                  <a:pt x="79075" y="73403"/>
                </a:lnTo>
                <a:lnTo>
                  <a:pt x="78290" y="74567"/>
                </a:lnTo>
                <a:lnTo>
                  <a:pt x="77786" y="75229"/>
                </a:lnTo>
                <a:lnTo>
                  <a:pt x="70607" y="79845"/>
                </a:lnTo>
                <a:lnTo>
                  <a:pt x="80435" y="79845"/>
                </a:lnTo>
                <a:lnTo>
                  <a:pt x="79819" y="73076"/>
                </a:lnTo>
                <a:lnTo>
                  <a:pt x="79709" y="73020"/>
                </a:lnTo>
                <a:close/>
              </a:path>
              <a:path w="120000" h="120000" extrusionOk="0">
                <a:moveTo>
                  <a:pt x="78015" y="28608"/>
                </a:moveTo>
                <a:lnTo>
                  <a:pt x="71425" y="28608"/>
                </a:lnTo>
                <a:lnTo>
                  <a:pt x="73042" y="29980"/>
                </a:lnTo>
                <a:lnTo>
                  <a:pt x="75362" y="36390"/>
                </a:lnTo>
                <a:lnTo>
                  <a:pt x="76008" y="41031"/>
                </a:lnTo>
                <a:lnTo>
                  <a:pt x="76145" y="47091"/>
                </a:lnTo>
                <a:lnTo>
                  <a:pt x="63404" y="49961"/>
                </a:lnTo>
                <a:lnTo>
                  <a:pt x="80572" y="49961"/>
                </a:lnTo>
                <a:lnTo>
                  <a:pt x="80367" y="43359"/>
                </a:lnTo>
                <a:lnTo>
                  <a:pt x="80053" y="39548"/>
                </a:lnTo>
                <a:lnTo>
                  <a:pt x="79051" y="32507"/>
                </a:lnTo>
                <a:lnTo>
                  <a:pt x="78343" y="29501"/>
                </a:lnTo>
                <a:lnTo>
                  <a:pt x="78015" y="28608"/>
                </a:lnTo>
                <a:close/>
              </a:path>
              <a:path w="120000" h="120000" extrusionOk="0">
                <a:moveTo>
                  <a:pt x="88533" y="16712"/>
                </a:moveTo>
                <a:lnTo>
                  <a:pt x="85958" y="19455"/>
                </a:lnTo>
                <a:lnTo>
                  <a:pt x="87916" y="82556"/>
                </a:lnTo>
                <a:lnTo>
                  <a:pt x="89342" y="84095"/>
                </a:lnTo>
                <a:lnTo>
                  <a:pt x="89688" y="84064"/>
                </a:lnTo>
                <a:lnTo>
                  <a:pt x="92201" y="81695"/>
                </a:lnTo>
                <a:lnTo>
                  <a:pt x="90906" y="39978"/>
                </a:lnTo>
                <a:lnTo>
                  <a:pt x="91434" y="37283"/>
                </a:lnTo>
                <a:lnTo>
                  <a:pt x="91919" y="34995"/>
                </a:lnTo>
                <a:lnTo>
                  <a:pt x="92814" y="31231"/>
                </a:lnTo>
                <a:lnTo>
                  <a:pt x="93250" y="29700"/>
                </a:lnTo>
                <a:lnTo>
                  <a:pt x="93970" y="27715"/>
                </a:lnTo>
                <a:lnTo>
                  <a:pt x="90109" y="27715"/>
                </a:lnTo>
                <a:lnTo>
                  <a:pt x="89039" y="16736"/>
                </a:lnTo>
                <a:lnTo>
                  <a:pt x="88533" y="16712"/>
                </a:lnTo>
                <a:close/>
              </a:path>
              <a:path w="120000" h="120000" extrusionOk="0">
                <a:moveTo>
                  <a:pt x="96592" y="13913"/>
                </a:moveTo>
                <a:lnTo>
                  <a:pt x="90109" y="27715"/>
                </a:lnTo>
                <a:lnTo>
                  <a:pt x="93970" y="27715"/>
                </a:lnTo>
                <a:lnTo>
                  <a:pt x="94100" y="27356"/>
                </a:lnTo>
                <a:lnTo>
                  <a:pt x="94512" y="26487"/>
                </a:lnTo>
                <a:lnTo>
                  <a:pt x="95315" y="25371"/>
                </a:lnTo>
                <a:lnTo>
                  <a:pt x="95730" y="25044"/>
                </a:lnTo>
                <a:lnTo>
                  <a:pt x="96527" y="24860"/>
                </a:lnTo>
                <a:lnTo>
                  <a:pt x="99725" y="24860"/>
                </a:lnTo>
                <a:lnTo>
                  <a:pt x="99777" y="24334"/>
                </a:lnTo>
                <a:lnTo>
                  <a:pt x="97167" y="13921"/>
                </a:lnTo>
                <a:lnTo>
                  <a:pt x="96592" y="13913"/>
                </a:lnTo>
                <a:close/>
              </a:path>
              <a:path w="120000" h="120000" extrusionOk="0">
                <a:moveTo>
                  <a:pt x="99725" y="24860"/>
                </a:moveTo>
                <a:lnTo>
                  <a:pt x="96527" y="24860"/>
                </a:lnTo>
                <a:lnTo>
                  <a:pt x="96868" y="24877"/>
                </a:lnTo>
                <a:lnTo>
                  <a:pt x="97502" y="25116"/>
                </a:lnTo>
                <a:lnTo>
                  <a:pt x="97789" y="25243"/>
                </a:lnTo>
                <a:lnTo>
                  <a:pt x="98305" y="25554"/>
                </a:lnTo>
                <a:lnTo>
                  <a:pt x="98536" y="25714"/>
                </a:lnTo>
                <a:lnTo>
                  <a:pt x="98964" y="26048"/>
                </a:lnTo>
                <a:lnTo>
                  <a:pt x="99116" y="26112"/>
                </a:lnTo>
                <a:lnTo>
                  <a:pt x="99707" y="25044"/>
                </a:lnTo>
                <a:lnTo>
                  <a:pt x="99725" y="24860"/>
                </a:lnTo>
                <a:close/>
              </a:path>
              <a:path w="120000" h="120000" extrusionOk="0">
                <a:moveTo>
                  <a:pt x="104296" y="66363"/>
                </a:moveTo>
                <a:lnTo>
                  <a:pt x="103508" y="70740"/>
                </a:lnTo>
                <a:lnTo>
                  <a:pt x="103570" y="72765"/>
                </a:lnTo>
                <a:lnTo>
                  <a:pt x="109593" y="80332"/>
                </a:lnTo>
                <a:lnTo>
                  <a:pt x="110390" y="80324"/>
                </a:lnTo>
                <a:lnTo>
                  <a:pt x="118530" y="71123"/>
                </a:lnTo>
                <a:lnTo>
                  <a:pt x="110044" y="71123"/>
                </a:lnTo>
                <a:lnTo>
                  <a:pt x="109179" y="71003"/>
                </a:lnTo>
                <a:lnTo>
                  <a:pt x="104586" y="66617"/>
                </a:lnTo>
                <a:lnTo>
                  <a:pt x="104296" y="66363"/>
                </a:lnTo>
                <a:close/>
              </a:path>
              <a:path w="120000" h="120000" extrusionOk="0">
                <a:moveTo>
                  <a:pt x="112041" y="10548"/>
                </a:moveTo>
                <a:lnTo>
                  <a:pt x="111413" y="10548"/>
                </a:lnTo>
                <a:lnTo>
                  <a:pt x="109371" y="11003"/>
                </a:lnTo>
                <a:lnTo>
                  <a:pt x="102782" y="28776"/>
                </a:lnTo>
                <a:lnTo>
                  <a:pt x="102944" y="34038"/>
                </a:lnTo>
                <a:lnTo>
                  <a:pt x="112242" y="50998"/>
                </a:lnTo>
                <a:lnTo>
                  <a:pt x="112891" y="51683"/>
                </a:lnTo>
                <a:lnTo>
                  <a:pt x="115608" y="61482"/>
                </a:lnTo>
                <a:lnTo>
                  <a:pt x="115537" y="62997"/>
                </a:lnTo>
                <a:lnTo>
                  <a:pt x="110044" y="71123"/>
                </a:lnTo>
                <a:lnTo>
                  <a:pt x="118530" y="71123"/>
                </a:lnTo>
                <a:lnTo>
                  <a:pt x="118998" y="69249"/>
                </a:lnTo>
                <a:lnTo>
                  <a:pt x="119724" y="64026"/>
                </a:lnTo>
                <a:lnTo>
                  <a:pt x="119854" y="61108"/>
                </a:lnTo>
                <a:lnTo>
                  <a:pt x="119671" y="55200"/>
                </a:lnTo>
                <a:lnTo>
                  <a:pt x="110290" y="38599"/>
                </a:lnTo>
                <a:lnTo>
                  <a:pt x="109632" y="37905"/>
                </a:lnTo>
                <a:lnTo>
                  <a:pt x="106897" y="28393"/>
                </a:lnTo>
                <a:lnTo>
                  <a:pt x="106951" y="27165"/>
                </a:lnTo>
                <a:lnTo>
                  <a:pt x="111828" y="19455"/>
                </a:lnTo>
                <a:lnTo>
                  <a:pt x="117358" y="19455"/>
                </a:lnTo>
                <a:lnTo>
                  <a:pt x="117356" y="19287"/>
                </a:lnTo>
                <a:lnTo>
                  <a:pt x="113303" y="10827"/>
                </a:lnTo>
                <a:lnTo>
                  <a:pt x="112041" y="10548"/>
                </a:lnTo>
                <a:close/>
              </a:path>
              <a:path w="120000" h="120000" extrusionOk="0">
                <a:moveTo>
                  <a:pt x="117358" y="19455"/>
                </a:moveTo>
                <a:lnTo>
                  <a:pt x="111828" y="19455"/>
                </a:lnTo>
                <a:lnTo>
                  <a:pt x="112559" y="19550"/>
                </a:lnTo>
                <a:lnTo>
                  <a:pt x="113854" y="20292"/>
                </a:lnTo>
                <a:lnTo>
                  <a:pt x="114420" y="20714"/>
                </a:lnTo>
                <a:lnTo>
                  <a:pt x="115392" y="21663"/>
                </a:lnTo>
                <a:lnTo>
                  <a:pt x="115789" y="22126"/>
                </a:lnTo>
                <a:lnTo>
                  <a:pt x="116408" y="23018"/>
                </a:lnTo>
                <a:lnTo>
                  <a:pt x="116642" y="23226"/>
                </a:lnTo>
                <a:lnTo>
                  <a:pt x="117339" y="21296"/>
                </a:lnTo>
                <a:lnTo>
                  <a:pt x="117358" y="19455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378617" y="-180637"/>
            <a:ext cx="1150885" cy="49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3033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Skype</a:t>
            </a:r>
            <a:endParaRPr sz="3033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501" name="Shape 501"/>
          <p:cNvGraphicFramePr/>
          <p:nvPr/>
        </p:nvGraphicFramePr>
        <p:xfrm>
          <a:off x="123825" y="402909"/>
          <a:ext cx="9667965" cy="6564106"/>
        </p:xfrm>
        <a:graphic>
          <a:graphicData uri="http://schemas.openxmlformats.org/drawingml/2006/table">
            <a:tbl>
              <a:tblPr firstRow="1" bandRow="1">
                <a:noFill/>
                <a:tableStyleId>{203B40BE-3C32-45E9-A038-525BAD03F472}</a:tableStyleId>
              </a:tblPr>
              <a:tblGrid>
                <a:gridCol w="173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8838">
                <a:tc rowSpan="3">
                  <a:txBody>
                    <a:bodyPr/>
                    <a:lstStyle/>
                    <a:p>
                      <a:pPr marL="659130" marR="174625" lvl="0" indent="1206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КЛЮЧОВИ ПАРТНЬОРИ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62610" marR="61976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КЛЮЧОВИ ДЕЙНОСТИ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831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652780" marR="160655" lvl="0" indent="2412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СТОЙНОСТНО ПРЕДЛОЖЕНИЕ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635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ВРЪЗКИ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431165" marR="350520" lvl="0" indent="-5524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КЛИЕНТСКИ СЕГМЕНТ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4038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49275" marR="510540" lvl="0" indent="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КЛЮЧОВИ РЕСУРСИ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7477" marB="0">
                    <a:lnL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94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КАНАЛИ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6773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104">
                <a:tc gridSpan="3">
                  <a:txBody>
                    <a:bodyPr/>
                    <a:lstStyle/>
                    <a:p>
                      <a:pPr marL="6648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СТРУКТУРА НА РАЗХОДИТЕ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50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200" b="0" i="0" u="none" strike="noStrike" cap="none" dirty="0">
                          <a:solidFill>
                            <a:srgbClr val="595958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ПОТОЦИ ОТ ПРИХОДИ</a:t>
                      </a:r>
                      <a:endParaRPr sz="1200" b="0" i="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43624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" sz="1300" u="none" strike="noStrike" cap="none" dirty="0">
                          <a:solidFill>
                            <a:srgbClr val="8A8A8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8154" marB="0">
                    <a:lnL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2" name="Shape 502"/>
          <p:cNvSpPr/>
          <p:nvPr/>
        </p:nvSpPr>
        <p:spPr>
          <a:xfrm>
            <a:off x="8131712" y="416462"/>
            <a:ext cx="608696" cy="7291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4035168" y="357975"/>
            <a:ext cx="550278" cy="5744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6016436" y="3102763"/>
            <a:ext cx="539945" cy="557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5951016" y="296062"/>
            <a:ext cx="605283" cy="6207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5049404" y="5715131"/>
            <a:ext cx="488880" cy="6208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1873417" y="2934305"/>
            <a:ext cx="727747" cy="6444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1891482" y="351111"/>
            <a:ext cx="830526" cy="77983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157039" y="375283"/>
            <a:ext cx="519375" cy="53474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139839" y="5693980"/>
            <a:ext cx="581541" cy="55816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5274944" y="-277495"/>
            <a:ext cx="624078" cy="86182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2025777" y="1049923"/>
            <a:ext cx="1799590" cy="95426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1972944" y="1063117"/>
            <a:ext cx="1756664" cy="103682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2054188" y="1080150"/>
            <a:ext cx="1682162" cy="83338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242696" y="1683893"/>
            <a:ext cx="1621282" cy="93776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193166" y="1683907"/>
            <a:ext cx="1475994" cy="1033512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272479" y="1712813"/>
            <a:ext cx="1501392" cy="81829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5552312" y="6247256"/>
            <a:ext cx="3790695" cy="82219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502782" y="6376035"/>
            <a:ext cx="2057146" cy="767715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5581233" y="6277084"/>
            <a:ext cx="3673475" cy="7030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90" y="0"/>
                </a:moveTo>
                <a:lnTo>
                  <a:pt x="0" y="51881"/>
                </a:lnTo>
                <a:lnTo>
                  <a:pt x="1087" y="119936"/>
                </a:lnTo>
                <a:lnTo>
                  <a:pt x="119978" y="68057"/>
                </a:lnTo>
                <a:lnTo>
                  <a:pt x="118890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5711221" y="6575967"/>
            <a:ext cx="1524189" cy="274849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6080632" y="756031"/>
            <a:ext cx="1621281" cy="934466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6031102" y="782461"/>
            <a:ext cx="1598154" cy="1003794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110639" y="783204"/>
            <a:ext cx="1501392" cy="818290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1414906" y="6267068"/>
            <a:ext cx="3018028" cy="756158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1362075" y="6253860"/>
            <a:ext cx="2938780" cy="868426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1442615" y="6295595"/>
            <a:ext cx="2898881" cy="638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602" y="0"/>
                </a:moveTo>
                <a:lnTo>
                  <a:pt x="0" y="44979"/>
                </a:lnTo>
                <a:lnTo>
                  <a:pt x="1378" y="119927"/>
                </a:lnTo>
                <a:lnTo>
                  <a:pt x="119981" y="74948"/>
                </a:lnTo>
                <a:lnTo>
                  <a:pt x="118602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1569552" y="6463437"/>
            <a:ext cx="2411983" cy="346132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8200516" y="1449452"/>
            <a:ext cx="1608060" cy="93776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8150988" y="1432940"/>
            <a:ext cx="1588248" cy="1050035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8229369" y="1478784"/>
            <a:ext cx="1487825" cy="817162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8121269" y="2387218"/>
            <a:ext cx="1784731" cy="1248156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8071738" y="2367421"/>
            <a:ext cx="1766556" cy="1360410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8151358" y="2414887"/>
            <a:ext cx="1675998" cy="1129820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3987164" y="1604644"/>
            <a:ext cx="2020824" cy="97078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3937635" y="1584834"/>
            <a:ext cx="2050542" cy="1089659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4016897" y="1634803"/>
            <a:ext cx="1902172" cy="851764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6173088" y="3711320"/>
            <a:ext cx="1594866" cy="640588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6120256" y="3694825"/>
            <a:ext cx="1594866" cy="756144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6201142" y="3741039"/>
            <a:ext cx="1476420" cy="519238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1180465" y="5742050"/>
            <a:ext cx="3420872" cy="789177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1127632" y="5771768"/>
            <a:ext cx="2816592" cy="858520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1208582" y="5769260"/>
            <a:ext cx="3302000" cy="672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786" y="0"/>
                </a:moveTo>
                <a:lnTo>
                  <a:pt x="0" y="48739"/>
                </a:lnTo>
                <a:lnTo>
                  <a:pt x="1210" y="119928"/>
                </a:lnTo>
                <a:lnTo>
                  <a:pt x="119996" y="71189"/>
                </a:lnTo>
                <a:lnTo>
                  <a:pt x="118786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1332728" y="5981241"/>
            <a:ext cx="2289756" cy="330874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5549011" y="5742050"/>
            <a:ext cx="4104386" cy="845312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5496180" y="5735447"/>
            <a:ext cx="3949191" cy="950976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5577065" y="5769254"/>
            <a:ext cx="3986477" cy="7291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993" y="0"/>
                </a:moveTo>
                <a:lnTo>
                  <a:pt x="0" y="54330"/>
                </a:lnTo>
                <a:lnTo>
                  <a:pt x="1002" y="119945"/>
                </a:lnTo>
                <a:lnTo>
                  <a:pt x="119995" y="65617"/>
                </a:lnTo>
                <a:lnTo>
                  <a:pt x="118993" y="0"/>
                </a:lnTo>
                <a:close/>
              </a:path>
            </a:pathLst>
          </a:custGeom>
          <a:solidFill>
            <a:srgbClr val="3EA4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5701205" y="5947653"/>
            <a:ext cx="3416511" cy="421624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6093841" y="4335400"/>
            <a:ext cx="1958086" cy="967485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6044312" y="4368418"/>
            <a:ext cx="1783079" cy="1030224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6123132" y="4365104"/>
            <a:ext cx="1837108" cy="846329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1959738" y="3556126"/>
            <a:ext cx="2100071" cy="977391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1910206" y="3592449"/>
            <a:ext cx="1657590" cy="1036828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1988671" y="3585019"/>
            <a:ext cx="1982080" cy="858437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2349372" y="4414647"/>
            <a:ext cx="1614678" cy="640588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2299844" y="4414648"/>
            <a:ext cx="1409953" cy="739647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2378720" y="4443113"/>
            <a:ext cx="1495792" cy="520862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232792" y="2628265"/>
            <a:ext cx="1617979" cy="934466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179958" y="2598546"/>
            <a:ext cx="1700530" cy="1059942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259993" y="2655411"/>
            <a:ext cx="1501392" cy="818290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174881" y="39029"/>
            <a:ext cx="702061" cy="394520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242696" y="3476880"/>
            <a:ext cx="1621282" cy="937767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193166" y="3506611"/>
            <a:ext cx="1373632" cy="1003794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272479" y="3507011"/>
            <a:ext cx="1501392" cy="818290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3987164" y="2697606"/>
            <a:ext cx="2047240" cy="1271269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937635" y="2684399"/>
            <a:ext cx="1931670" cy="1376934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4016896" y="2726925"/>
            <a:ext cx="1927143" cy="1150801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/>
        </p:nvSpPr>
        <p:spPr>
          <a:xfrm>
            <a:off x="2078182" y="6100555"/>
            <a:ext cx="4901310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bg" sz="19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www.BusinessModelGeneration.com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Shape 850"/>
          <p:cNvSpPr/>
          <p:nvPr/>
        </p:nvSpPr>
        <p:spPr>
          <a:xfrm>
            <a:off x="1905749" y="702758"/>
            <a:ext cx="6474713" cy="51150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Shape 851"/>
          <p:cNvSpPr txBox="1"/>
          <p:nvPr/>
        </p:nvSpPr>
        <p:spPr>
          <a:xfrm>
            <a:off x="9119022" y="6716622"/>
            <a:ext cx="220133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516">
              <a:lnSpc>
                <a:spcPct val="103333"/>
              </a:lnSpc>
            </a:pPr>
            <a:fld id="{00000000-1234-1234-1234-123412341234}" type="slidenum">
              <a:rPr lang="en-US" sz="13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7516">
                <a:lnSpc>
                  <a:spcPct val="103333"/>
                </a:lnSpc>
              </a:pPr>
              <a:t>35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/>
          </p:nvPr>
        </p:nvSpPr>
        <p:spPr>
          <a:xfrm>
            <a:off x="562584" y="2914001"/>
            <a:ext cx="3056400" cy="6377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noAutofit/>
          </a:bodyPr>
          <a:lstStyle/>
          <a:p>
            <a:pPr marL="728341" marR="5080" indent="-716276"/>
            <a:r>
              <a:rPr lang="bg" sz="4000" dirty="0">
                <a:solidFill>
                  <a:schemeClr val="tx1"/>
                </a:solidFill>
                <a:latin typeface="Lustria"/>
                <a:ea typeface="Lustria"/>
                <a:cs typeface="Lustria"/>
                <a:sym typeface="Lustria"/>
              </a:rPr>
              <a:t>БЛАГОДАРЯ!</a:t>
            </a:r>
            <a:endParaRPr sz="4000" dirty="0">
              <a:solidFill>
                <a:schemeClr val="tx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562584" y="6311391"/>
            <a:ext cx="352294" cy="35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Shape 859"/>
          <p:cNvSpPr txBox="1"/>
          <p:nvPr/>
        </p:nvSpPr>
        <p:spPr>
          <a:xfrm>
            <a:off x="8798559" y="6463729"/>
            <a:ext cx="203200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>
              <a:lnSpc>
                <a:spcPct val="103333"/>
              </a:lnSpc>
            </a:pPr>
            <a:fld id="{00000000-1234-1234-1234-123412341234}" type="slidenum">
              <a:rPr lang="en-US" sz="12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pPr marL="25400">
                <a:lnSpc>
                  <a:spcPct val="103333"/>
                </a:lnSpc>
              </a:pPr>
              <a:t>36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Shape 860"/>
          <p:cNvSpPr txBox="1"/>
          <p:nvPr/>
        </p:nvSpPr>
        <p:spPr>
          <a:xfrm>
            <a:off x="5244905" y="3244458"/>
            <a:ext cx="30564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" sz="1600" dirty="0">
                <a:latin typeface="Calibri" panose="020F0502020204030204" pitchFamily="34" charset="0"/>
                <a:cs typeface="Calibri" panose="020F0502020204030204" pitchFamily="34" charset="0"/>
              </a:rPr>
              <a:t>Параскеви Гиоурка,</a:t>
            </a: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sz="1600" dirty="0">
                <a:latin typeface="Calibri" panose="020F0502020204030204" pitchFamily="34" charset="0"/>
                <a:cs typeface="Calibri" panose="020F0502020204030204" pitchFamily="34" charset="0"/>
              </a:rPr>
              <a:t>Иновации и бизнес стратег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" sz="16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pgiourka@gmail.com</a:t>
            </a:r>
            <a:r>
              <a:rPr lang="bg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C7B34C-9DFE-CAAF-F08B-3A1931A7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906" y="1723802"/>
            <a:ext cx="2822995" cy="11291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243557" y="996971"/>
            <a:ext cx="53248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 marR="5503"/>
            <a:r>
              <a:rPr lang="bg" sz="8666" dirty="0">
                <a:solidFill>
                  <a:schemeClr val="dk1"/>
                </a:solidFill>
                <a:ea typeface="Bookman Old Style"/>
                <a:cs typeface="Bookman Old Style"/>
                <a:sym typeface="Bookman Old Style"/>
              </a:rPr>
              <a:t>бизнес модел</a:t>
            </a:r>
            <a:endParaRPr sz="8666" dirty="0">
              <a:solidFill>
                <a:schemeClr val="dk1"/>
              </a:solidFill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568448" y="1092147"/>
            <a:ext cx="1507913" cy="23065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932" y="8104"/>
                </a:moveTo>
                <a:lnTo>
                  <a:pt x="55258" y="8104"/>
                </a:lnTo>
                <a:lnTo>
                  <a:pt x="59559" y="8250"/>
                </a:lnTo>
                <a:lnTo>
                  <a:pt x="63758" y="8691"/>
                </a:lnTo>
                <a:lnTo>
                  <a:pt x="67855" y="9426"/>
                </a:lnTo>
                <a:lnTo>
                  <a:pt x="71850" y="10456"/>
                </a:lnTo>
                <a:lnTo>
                  <a:pt x="75742" y="11779"/>
                </a:lnTo>
                <a:lnTo>
                  <a:pt x="79432" y="13368"/>
                </a:lnTo>
                <a:lnTo>
                  <a:pt x="82820" y="15194"/>
                </a:lnTo>
                <a:lnTo>
                  <a:pt x="85905" y="17258"/>
                </a:lnTo>
                <a:lnTo>
                  <a:pt x="88689" y="19559"/>
                </a:lnTo>
                <a:lnTo>
                  <a:pt x="91170" y="22097"/>
                </a:lnTo>
                <a:lnTo>
                  <a:pt x="93267" y="24762"/>
                </a:lnTo>
                <a:lnTo>
                  <a:pt x="94898" y="27444"/>
                </a:lnTo>
                <a:lnTo>
                  <a:pt x="96064" y="30142"/>
                </a:lnTo>
                <a:lnTo>
                  <a:pt x="96763" y="32857"/>
                </a:lnTo>
                <a:lnTo>
                  <a:pt x="96996" y="35589"/>
                </a:lnTo>
                <a:lnTo>
                  <a:pt x="96732" y="38538"/>
                </a:lnTo>
                <a:lnTo>
                  <a:pt x="95941" y="41371"/>
                </a:lnTo>
                <a:lnTo>
                  <a:pt x="94622" y="44086"/>
                </a:lnTo>
                <a:lnTo>
                  <a:pt x="92775" y="46684"/>
                </a:lnTo>
                <a:lnTo>
                  <a:pt x="90401" y="49166"/>
                </a:lnTo>
                <a:lnTo>
                  <a:pt x="88040" y="51097"/>
                </a:lnTo>
                <a:lnTo>
                  <a:pt x="85351" y="52855"/>
                </a:lnTo>
                <a:lnTo>
                  <a:pt x="82334" y="54439"/>
                </a:lnTo>
                <a:lnTo>
                  <a:pt x="78991" y="55849"/>
                </a:lnTo>
                <a:lnTo>
                  <a:pt x="75320" y="57085"/>
                </a:lnTo>
                <a:lnTo>
                  <a:pt x="71322" y="58146"/>
                </a:lnTo>
                <a:lnTo>
                  <a:pt x="65131" y="59293"/>
                </a:lnTo>
                <a:lnTo>
                  <a:pt x="61554" y="59752"/>
                </a:lnTo>
                <a:lnTo>
                  <a:pt x="57657" y="60135"/>
                </a:lnTo>
                <a:lnTo>
                  <a:pt x="53438" y="60441"/>
                </a:lnTo>
                <a:lnTo>
                  <a:pt x="48898" y="60671"/>
                </a:lnTo>
                <a:lnTo>
                  <a:pt x="44038" y="60825"/>
                </a:lnTo>
                <a:lnTo>
                  <a:pt x="38856" y="60902"/>
                </a:lnTo>
                <a:lnTo>
                  <a:pt x="33354" y="60904"/>
                </a:lnTo>
                <a:lnTo>
                  <a:pt x="33354" y="90562"/>
                </a:lnTo>
                <a:lnTo>
                  <a:pt x="46645" y="90562"/>
                </a:lnTo>
                <a:lnTo>
                  <a:pt x="46645" y="72098"/>
                </a:lnTo>
                <a:lnTo>
                  <a:pt x="51687" y="72032"/>
                </a:lnTo>
                <a:lnTo>
                  <a:pt x="56573" y="71859"/>
                </a:lnTo>
                <a:lnTo>
                  <a:pt x="61301" y="71579"/>
                </a:lnTo>
                <a:lnTo>
                  <a:pt x="65873" y="71193"/>
                </a:lnTo>
                <a:lnTo>
                  <a:pt x="70288" y="70699"/>
                </a:lnTo>
                <a:lnTo>
                  <a:pt x="74546" y="70099"/>
                </a:lnTo>
                <a:lnTo>
                  <a:pt x="78648" y="69392"/>
                </a:lnTo>
                <a:lnTo>
                  <a:pt x="82593" y="68579"/>
                </a:lnTo>
                <a:lnTo>
                  <a:pt x="86380" y="67658"/>
                </a:lnTo>
                <a:lnTo>
                  <a:pt x="90012" y="66631"/>
                </a:lnTo>
                <a:lnTo>
                  <a:pt x="93486" y="65497"/>
                </a:lnTo>
                <a:lnTo>
                  <a:pt x="96803" y="64256"/>
                </a:lnTo>
                <a:lnTo>
                  <a:pt x="99964" y="62908"/>
                </a:lnTo>
                <a:lnTo>
                  <a:pt x="103441" y="61192"/>
                </a:lnTo>
                <a:lnTo>
                  <a:pt x="106587" y="59354"/>
                </a:lnTo>
                <a:lnTo>
                  <a:pt x="109402" y="57395"/>
                </a:lnTo>
                <a:lnTo>
                  <a:pt x="111885" y="55314"/>
                </a:lnTo>
                <a:lnTo>
                  <a:pt x="114038" y="53111"/>
                </a:lnTo>
                <a:lnTo>
                  <a:pt x="115859" y="50787"/>
                </a:lnTo>
                <a:lnTo>
                  <a:pt x="117349" y="48341"/>
                </a:lnTo>
                <a:lnTo>
                  <a:pt x="118508" y="45774"/>
                </a:lnTo>
                <a:lnTo>
                  <a:pt x="119336" y="43086"/>
                </a:lnTo>
                <a:lnTo>
                  <a:pt x="119833" y="40275"/>
                </a:lnTo>
                <a:lnTo>
                  <a:pt x="119998" y="37344"/>
                </a:lnTo>
                <a:lnTo>
                  <a:pt x="119831" y="34381"/>
                </a:lnTo>
                <a:lnTo>
                  <a:pt x="119330" y="31506"/>
                </a:lnTo>
                <a:lnTo>
                  <a:pt x="118495" y="28720"/>
                </a:lnTo>
                <a:lnTo>
                  <a:pt x="117325" y="26023"/>
                </a:lnTo>
                <a:lnTo>
                  <a:pt x="115821" y="23414"/>
                </a:lnTo>
                <a:lnTo>
                  <a:pt x="113983" y="20894"/>
                </a:lnTo>
                <a:lnTo>
                  <a:pt x="111811" y="18463"/>
                </a:lnTo>
                <a:lnTo>
                  <a:pt x="109315" y="16143"/>
                </a:lnTo>
                <a:lnTo>
                  <a:pt x="106506" y="13958"/>
                </a:lnTo>
                <a:lnTo>
                  <a:pt x="103383" y="11908"/>
                </a:lnTo>
                <a:lnTo>
                  <a:pt x="99947" y="9992"/>
                </a:lnTo>
                <a:lnTo>
                  <a:pt x="96198" y="8211"/>
                </a:lnTo>
                <a:lnTo>
                  <a:pt x="95932" y="8104"/>
                </a:lnTo>
                <a:close/>
              </a:path>
              <a:path w="120000" h="120000" extrusionOk="0">
                <a:moveTo>
                  <a:pt x="51171" y="0"/>
                </a:moveTo>
                <a:lnTo>
                  <a:pt x="46632" y="69"/>
                </a:lnTo>
                <a:lnTo>
                  <a:pt x="42226" y="277"/>
                </a:lnTo>
                <a:lnTo>
                  <a:pt x="37954" y="624"/>
                </a:lnTo>
                <a:lnTo>
                  <a:pt x="33814" y="1109"/>
                </a:lnTo>
                <a:lnTo>
                  <a:pt x="29807" y="1733"/>
                </a:lnTo>
                <a:lnTo>
                  <a:pt x="25933" y="2496"/>
                </a:lnTo>
                <a:lnTo>
                  <a:pt x="22192" y="3397"/>
                </a:lnTo>
                <a:lnTo>
                  <a:pt x="18585" y="4437"/>
                </a:lnTo>
                <a:lnTo>
                  <a:pt x="15110" y="5616"/>
                </a:lnTo>
                <a:lnTo>
                  <a:pt x="11768" y="6934"/>
                </a:lnTo>
                <a:lnTo>
                  <a:pt x="7532" y="9002"/>
                </a:lnTo>
                <a:lnTo>
                  <a:pt x="4236" y="11198"/>
                </a:lnTo>
                <a:lnTo>
                  <a:pt x="1882" y="13520"/>
                </a:lnTo>
                <a:lnTo>
                  <a:pt x="470" y="15970"/>
                </a:lnTo>
                <a:lnTo>
                  <a:pt x="0" y="18546"/>
                </a:lnTo>
                <a:lnTo>
                  <a:pt x="103" y="19549"/>
                </a:lnTo>
                <a:lnTo>
                  <a:pt x="1661" y="22556"/>
                </a:lnTo>
                <a:lnTo>
                  <a:pt x="4429" y="24397"/>
                </a:lnTo>
                <a:lnTo>
                  <a:pt x="8834" y="25720"/>
                </a:lnTo>
                <a:lnTo>
                  <a:pt x="11884" y="25981"/>
                </a:lnTo>
                <a:lnTo>
                  <a:pt x="14121" y="25841"/>
                </a:lnTo>
                <a:lnTo>
                  <a:pt x="18594" y="24713"/>
                </a:lnTo>
                <a:lnTo>
                  <a:pt x="22172" y="22896"/>
                </a:lnTo>
                <a:lnTo>
                  <a:pt x="26006" y="19763"/>
                </a:lnTo>
                <a:lnTo>
                  <a:pt x="28498" y="17460"/>
                </a:lnTo>
                <a:lnTo>
                  <a:pt x="31299" y="15098"/>
                </a:lnTo>
                <a:lnTo>
                  <a:pt x="34196" y="13106"/>
                </a:lnTo>
                <a:lnTo>
                  <a:pt x="37188" y="11484"/>
                </a:lnTo>
                <a:lnTo>
                  <a:pt x="40277" y="10234"/>
                </a:lnTo>
                <a:lnTo>
                  <a:pt x="43566" y="9302"/>
                </a:lnTo>
                <a:lnTo>
                  <a:pt x="47159" y="8636"/>
                </a:lnTo>
                <a:lnTo>
                  <a:pt x="51056" y="8237"/>
                </a:lnTo>
                <a:lnTo>
                  <a:pt x="55258" y="8104"/>
                </a:lnTo>
                <a:lnTo>
                  <a:pt x="95932" y="8104"/>
                </a:lnTo>
                <a:lnTo>
                  <a:pt x="92135" y="6565"/>
                </a:lnTo>
                <a:lnTo>
                  <a:pt x="87759" y="5054"/>
                </a:lnTo>
                <a:lnTo>
                  <a:pt x="84174" y="3993"/>
                </a:lnTo>
                <a:lnTo>
                  <a:pt x="80469" y="3057"/>
                </a:lnTo>
                <a:lnTo>
                  <a:pt x="76644" y="2246"/>
                </a:lnTo>
                <a:lnTo>
                  <a:pt x="72698" y="1559"/>
                </a:lnTo>
                <a:lnTo>
                  <a:pt x="68633" y="998"/>
                </a:lnTo>
                <a:lnTo>
                  <a:pt x="64448" y="561"/>
                </a:lnTo>
                <a:lnTo>
                  <a:pt x="60142" y="249"/>
                </a:lnTo>
                <a:lnTo>
                  <a:pt x="55717" y="62"/>
                </a:lnTo>
                <a:lnTo>
                  <a:pt x="51171" y="0"/>
                </a:lnTo>
                <a:close/>
              </a:path>
              <a:path w="120000" h="120000" extrusionOk="0">
                <a:moveTo>
                  <a:pt x="39872" y="99083"/>
                </a:moveTo>
                <a:lnTo>
                  <a:pt x="33626" y="99845"/>
                </a:lnTo>
                <a:lnTo>
                  <a:pt x="28434" y="102133"/>
                </a:lnTo>
                <a:lnTo>
                  <a:pt x="24936" y="105506"/>
                </a:lnTo>
                <a:lnTo>
                  <a:pt x="23770" y="109526"/>
                </a:lnTo>
                <a:lnTo>
                  <a:pt x="24065" y="111617"/>
                </a:lnTo>
                <a:lnTo>
                  <a:pt x="26430" y="115315"/>
                </a:lnTo>
                <a:lnTo>
                  <a:pt x="30982" y="118254"/>
                </a:lnTo>
                <a:lnTo>
                  <a:pt x="36669" y="119779"/>
                </a:lnTo>
                <a:lnTo>
                  <a:pt x="39872" y="119969"/>
                </a:lnTo>
                <a:lnTo>
                  <a:pt x="43019" y="119779"/>
                </a:lnTo>
                <a:lnTo>
                  <a:pt x="48642" y="118254"/>
                </a:lnTo>
                <a:lnTo>
                  <a:pt x="53186" y="115315"/>
                </a:lnTo>
                <a:lnTo>
                  <a:pt x="55551" y="111617"/>
                </a:lnTo>
                <a:lnTo>
                  <a:pt x="55847" y="109526"/>
                </a:lnTo>
                <a:lnTo>
                  <a:pt x="55555" y="107435"/>
                </a:lnTo>
                <a:lnTo>
                  <a:pt x="53222" y="103739"/>
                </a:lnTo>
                <a:lnTo>
                  <a:pt x="48725" y="100799"/>
                </a:lnTo>
                <a:lnTo>
                  <a:pt x="43071" y="99274"/>
                </a:lnTo>
                <a:lnTo>
                  <a:pt x="39872" y="9908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3689131" y="1200992"/>
            <a:ext cx="5985640" cy="401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pPr algn="ctr"/>
            <a:r>
              <a:rPr lang="bg" sz="3656" dirty="0">
                <a:solidFill>
                  <a:schemeClr val="dk1"/>
                </a:solidFill>
              </a:rPr>
              <a:t>Бизнес модел</a:t>
            </a:r>
            <a:endParaRPr sz="1137" dirty="0"/>
          </a:p>
          <a:p>
            <a:pPr algn="ctr"/>
            <a:r>
              <a:rPr lang="bg" sz="3656" dirty="0">
                <a:solidFill>
                  <a:schemeClr val="dk1"/>
                </a:solidFill>
              </a:rPr>
              <a:t>=</a:t>
            </a:r>
            <a:endParaRPr sz="1137" dirty="0"/>
          </a:p>
          <a:p>
            <a:pPr algn="ctr"/>
            <a:r>
              <a:rPr lang="bg" sz="3656" dirty="0">
                <a:solidFill>
                  <a:schemeClr val="dk1"/>
                </a:solidFill>
              </a:rPr>
              <a:t>двигател за </a:t>
            </a:r>
            <a:r>
              <a:rPr lang="bg" sz="3656" dirty="0">
                <a:solidFill>
                  <a:schemeClr val="accent2"/>
                </a:solidFill>
              </a:rPr>
              <a:t>създаване </a:t>
            </a:r>
            <a:r>
              <a:rPr lang="bg" sz="3656" dirty="0">
                <a:solidFill>
                  <a:schemeClr val="dk1"/>
                </a:solidFill>
              </a:rPr>
              <a:t>,</a:t>
            </a:r>
            <a:endParaRPr sz="1137" dirty="0"/>
          </a:p>
          <a:p>
            <a:pPr algn="ctr"/>
            <a:r>
              <a:rPr lang="bg" sz="3656" dirty="0">
                <a:solidFill>
                  <a:schemeClr val="accent6"/>
                </a:solidFill>
              </a:rPr>
              <a:t>доставяне </a:t>
            </a:r>
            <a:r>
              <a:rPr lang="bg" sz="3656" dirty="0">
                <a:solidFill>
                  <a:schemeClr val="dk1"/>
                </a:solidFill>
              </a:rPr>
              <a:t>и </a:t>
            </a:r>
            <a:r>
              <a:rPr lang="bg" sz="3656" dirty="0">
                <a:solidFill>
                  <a:schemeClr val="accent1"/>
                </a:solidFill>
              </a:rPr>
              <a:t>реализиране на</a:t>
            </a:r>
            <a:r>
              <a:rPr lang="bg" sz="3656" dirty="0">
                <a:solidFill>
                  <a:schemeClr val="accent6"/>
                </a:solidFill>
              </a:rPr>
              <a:t> </a:t>
            </a:r>
            <a:r>
              <a:rPr lang="bg" sz="3656" dirty="0">
                <a:solidFill>
                  <a:srgbClr val="C00000"/>
                </a:solidFill>
              </a:rPr>
              <a:t>стойност,</a:t>
            </a:r>
            <a:endParaRPr sz="1137" dirty="0"/>
          </a:p>
          <a:p>
            <a:pPr algn="ctr"/>
            <a:r>
              <a:rPr lang="bg" sz="3656" dirty="0">
                <a:solidFill>
                  <a:schemeClr val="dk1"/>
                </a:solidFill>
              </a:rPr>
              <a:t>чрез решаване на проблем</a:t>
            </a:r>
            <a:endParaRPr sz="1137" dirty="0"/>
          </a:p>
          <a:p>
            <a:pPr algn="ctr"/>
            <a:r>
              <a:rPr lang="bg" sz="3656" dirty="0">
                <a:solidFill>
                  <a:schemeClr val="dk1"/>
                </a:solidFill>
              </a:rPr>
              <a:t>или адресиране на нужда</a:t>
            </a:r>
            <a:endParaRPr lang="el-GR" sz="3656" dirty="0">
              <a:solidFill>
                <a:schemeClr val="dk1"/>
              </a:solidFill>
            </a:endParaRPr>
          </a:p>
          <a:p>
            <a:pPr algn="ctr"/>
            <a:endParaRPr lang="el-GR" sz="3656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3783B-A845-B2BC-6B88-D88DB960CB30}"/>
              </a:ext>
            </a:extLst>
          </p:cNvPr>
          <p:cNvSpPr txBox="1"/>
          <p:nvPr/>
        </p:nvSpPr>
        <p:spPr>
          <a:xfrm>
            <a:off x="735724" y="2501462"/>
            <a:ext cx="2732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solidFill>
                  <a:schemeClr val="dk1"/>
                </a:solidFill>
              </a:rPr>
              <a:t>Механизъм</a:t>
            </a:r>
            <a:r>
              <a:rPr lang="ru-RU" sz="1800" dirty="0">
                <a:solidFill>
                  <a:schemeClr val="dk1"/>
                </a:solidFill>
              </a:rPr>
              <a:t> за </a:t>
            </a:r>
            <a:r>
              <a:rPr lang="ru-RU" sz="1800" dirty="0" err="1">
                <a:solidFill>
                  <a:schemeClr val="dk1"/>
                </a:solidFill>
              </a:rPr>
              <a:t>създаване</a:t>
            </a:r>
            <a:r>
              <a:rPr lang="ru-RU" sz="1800" dirty="0">
                <a:solidFill>
                  <a:schemeClr val="dk1"/>
                </a:solidFill>
              </a:rPr>
              <a:t>, </a:t>
            </a:r>
            <a:r>
              <a:rPr lang="ru-RU" sz="1800" dirty="0" err="1">
                <a:solidFill>
                  <a:schemeClr val="dk1"/>
                </a:solidFill>
              </a:rPr>
              <a:t>доставяне</a:t>
            </a:r>
            <a:r>
              <a:rPr lang="ru-RU" sz="1800" dirty="0">
                <a:solidFill>
                  <a:schemeClr val="dk1"/>
                </a:solidFill>
              </a:rPr>
              <a:t> и </a:t>
            </a:r>
            <a:r>
              <a:rPr lang="ru-RU" sz="1800" dirty="0" err="1">
                <a:solidFill>
                  <a:schemeClr val="dk1"/>
                </a:solidFill>
              </a:rPr>
              <a:t>реализиране</a:t>
            </a:r>
            <a:r>
              <a:rPr lang="ru-RU" sz="1800" dirty="0">
                <a:solidFill>
                  <a:schemeClr val="dk1"/>
                </a:solidFill>
              </a:rPr>
              <a:t>   на </a:t>
            </a:r>
            <a:r>
              <a:rPr lang="ru-RU" sz="1800" dirty="0" err="1">
                <a:solidFill>
                  <a:schemeClr val="dk1"/>
                </a:solidFill>
              </a:rPr>
              <a:t>стойност</a:t>
            </a:r>
            <a:r>
              <a:rPr lang="ru-RU">
                <a:solidFill>
                  <a:schemeClr val="dk1"/>
                </a:solidFill>
              </a:rPr>
              <a:t>, </a:t>
            </a:r>
            <a:r>
              <a:rPr lang="ru-RU" sz="1800">
                <a:solidFill>
                  <a:schemeClr val="dk1"/>
                </a:solidFill>
              </a:rPr>
              <a:t>чрез </a:t>
            </a:r>
            <a:r>
              <a:rPr lang="ru-RU" sz="1800" dirty="0" err="1">
                <a:solidFill>
                  <a:schemeClr val="dk1"/>
                </a:solidFill>
              </a:rPr>
              <a:t>решаване</a:t>
            </a:r>
            <a:r>
              <a:rPr lang="ru-RU" sz="1800" dirty="0">
                <a:solidFill>
                  <a:schemeClr val="dk1"/>
                </a:solidFill>
              </a:rPr>
              <a:t> на проблем или </a:t>
            </a:r>
            <a:r>
              <a:rPr lang="ru-RU" sz="1800" dirty="0" err="1">
                <a:solidFill>
                  <a:schemeClr val="dk1"/>
                </a:solidFill>
              </a:rPr>
              <a:t>адресиране</a:t>
            </a:r>
            <a:r>
              <a:rPr lang="ru-RU" sz="1800" dirty="0">
                <a:solidFill>
                  <a:schemeClr val="dk1"/>
                </a:solidFill>
              </a:rPr>
              <a:t> на нужда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3185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6593392" y="3615329"/>
            <a:ext cx="1480397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bg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Клиенти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671785" y="4372132"/>
            <a:ext cx="4770014" cy="20761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294" y="27099"/>
                </a:moveTo>
                <a:lnTo>
                  <a:pt x="8307" y="27099"/>
                </a:lnTo>
                <a:lnTo>
                  <a:pt x="8809" y="30103"/>
                </a:lnTo>
                <a:lnTo>
                  <a:pt x="9337" y="33071"/>
                </a:lnTo>
                <a:lnTo>
                  <a:pt x="9888" y="36003"/>
                </a:lnTo>
                <a:lnTo>
                  <a:pt x="10464" y="38899"/>
                </a:lnTo>
                <a:lnTo>
                  <a:pt x="11063" y="41757"/>
                </a:lnTo>
                <a:lnTo>
                  <a:pt x="11686" y="44576"/>
                </a:lnTo>
                <a:lnTo>
                  <a:pt x="12332" y="47356"/>
                </a:lnTo>
                <a:lnTo>
                  <a:pt x="13000" y="50096"/>
                </a:lnTo>
                <a:lnTo>
                  <a:pt x="13691" y="52796"/>
                </a:lnTo>
                <a:lnTo>
                  <a:pt x="14404" y="55455"/>
                </a:lnTo>
                <a:lnTo>
                  <a:pt x="15138" y="58071"/>
                </a:lnTo>
                <a:lnTo>
                  <a:pt x="15894" y="60644"/>
                </a:lnTo>
                <a:lnTo>
                  <a:pt x="16671" y="63174"/>
                </a:lnTo>
                <a:lnTo>
                  <a:pt x="17469" y="65659"/>
                </a:lnTo>
                <a:lnTo>
                  <a:pt x="18287" y="68099"/>
                </a:lnTo>
                <a:lnTo>
                  <a:pt x="19125" y="70493"/>
                </a:lnTo>
                <a:lnTo>
                  <a:pt x="19983" y="72841"/>
                </a:lnTo>
                <a:lnTo>
                  <a:pt x="20861" y="75141"/>
                </a:lnTo>
                <a:lnTo>
                  <a:pt x="21757" y="77393"/>
                </a:lnTo>
                <a:lnTo>
                  <a:pt x="22672" y="79596"/>
                </a:lnTo>
                <a:lnTo>
                  <a:pt x="23606" y="81749"/>
                </a:lnTo>
                <a:lnTo>
                  <a:pt x="24558" y="83852"/>
                </a:lnTo>
                <a:lnTo>
                  <a:pt x="25527" y="85904"/>
                </a:lnTo>
                <a:lnTo>
                  <a:pt x="26515" y="87904"/>
                </a:lnTo>
                <a:lnTo>
                  <a:pt x="27519" y="89851"/>
                </a:lnTo>
                <a:lnTo>
                  <a:pt x="28540" y="91745"/>
                </a:lnTo>
                <a:lnTo>
                  <a:pt x="29577" y="93584"/>
                </a:lnTo>
                <a:lnTo>
                  <a:pt x="30631" y="95369"/>
                </a:lnTo>
                <a:lnTo>
                  <a:pt x="31701" y="97098"/>
                </a:lnTo>
                <a:lnTo>
                  <a:pt x="32786" y="98770"/>
                </a:lnTo>
                <a:lnTo>
                  <a:pt x="33886" y="100386"/>
                </a:lnTo>
                <a:lnTo>
                  <a:pt x="35001" y="101943"/>
                </a:lnTo>
                <a:lnTo>
                  <a:pt x="36131" y="103441"/>
                </a:lnTo>
                <a:lnTo>
                  <a:pt x="37274" y="104880"/>
                </a:lnTo>
                <a:lnTo>
                  <a:pt x="38432" y="106259"/>
                </a:lnTo>
                <a:lnTo>
                  <a:pt x="39603" y="107577"/>
                </a:lnTo>
                <a:lnTo>
                  <a:pt x="40788" y="108833"/>
                </a:lnTo>
                <a:lnTo>
                  <a:pt x="41985" y="110027"/>
                </a:lnTo>
                <a:lnTo>
                  <a:pt x="43195" y="111158"/>
                </a:lnTo>
                <a:lnTo>
                  <a:pt x="44417" y="112224"/>
                </a:lnTo>
                <a:lnTo>
                  <a:pt x="45651" y="113226"/>
                </a:lnTo>
                <a:lnTo>
                  <a:pt x="46872" y="114145"/>
                </a:lnTo>
                <a:lnTo>
                  <a:pt x="48095" y="114995"/>
                </a:lnTo>
                <a:lnTo>
                  <a:pt x="49319" y="115777"/>
                </a:lnTo>
                <a:lnTo>
                  <a:pt x="50544" y="116491"/>
                </a:lnTo>
                <a:lnTo>
                  <a:pt x="51769" y="117137"/>
                </a:lnTo>
                <a:lnTo>
                  <a:pt x="52995" y="117717"/>
                </a:lnTo>
                <a:lnTo>
                  <a:pt x="54221" y="118229"/>
                </a:lnTo>
                <a:lnTo>
                  <a:pt x="55446" y="118676"/>
                </a:lnTo>
                <a:lnTo>
                  <a:pt x="56671" y="119057"/>
                </a:lnTo>
                <a:lnTo>
                  <a:pt x="57894" y="119373"/>
                </a:lnTo>
                <a:lnTo>
                  <a:pt x="59117" y="119624"/>
                </a:lnTo>
                <a:lnTo>
                  <a:pt x="60338" y="119811"/>
                </a:lnTo>
                <a:lnTo>
                  <a:pt x="61556" y="119934"/>
                </a:lnTo>
                <a:lnTo>
                  <a:pt x="62772" y="119993"/>
                </a:lnTo>
                <a:lnTo>
                  <a:pt x="63986" y="119989"/>
                </a:lnTo>
                <a:lnTo>
                  <a:pt x="65196" y="119923"/>
                </a:lnTo>
                <a:lnTo>
                  <a:pt x="66404" y="119794"/>
                </a:lnTo>
                <a:lnTo>
                  <a:pt x="67607" y="119604"/>
                </a:lnTo>
                <a:lnTo>
                  <a:pt x="68806" y="119352"/>
                </a:lnTo>
                <a:lnTo>
                  <a:pt x="70001" y="119040"/>
                </a:lnTo>
                <a:lnTo>
                  <a:pt x="71192" y="118667"/>
                </a:lnTo>
                <a:lnTo>
                  <a:pt x="72377" y="118235"/>
                </a:lnTo>
                <a:lnTo>
                  <a:pt x="73557" y="117743"/>
                </a:lnTo>
                <a:lnTo>
                  <a:pt x="74731" y="117192"/>
                </a:lnTo>
                <a:lnTo>
                  <a:pt x="75899" y="116582"/>
                </a:lnTo>
                <a:lnTo>
                  <a:pt x="77061" y="115914"/>
                </a:lnTo>
                <a:lnTo>
                  <a:pt x="78216" y="115188"/>
                </a:lnTo>
                <a:lnTo>
                  <a:pt x="79364" y="114405"/>
                </a:lnTo>
                <a:lnTo>
                  <a:pt x="80504" y="113566"/>
                </a:lnTo>
                <a:lnTo>
                  <a:pt x="81637" y="112669"/>
                </a:lnTo>
                <a:lnTo>
                  <a:pt x="82762" y="111717"/>
                </a:lnTo>
                <a:lnTo>
                  <a:pt x="83878" y="110710"/>
                </a:lnTo>
                <a:lnTo>
                  <a:pt x="84986" y="109647"/>
                </a:lnTo>
                <a:lnTo>
                  <a:pt x="86084" y="108530"/>
                </a:lnTo>
                <a:lnTo>
                  <a:pt x="87174" y="107358"/>
                </a:lnTo>
                <a:lnTo>
                  <a:pt x="88253" y="106133"/>
                </a:lnTo>
                <a:lnTo>
                  <a:pt x="89322" y="104854"/>
                </a:lnTo>
                <a:lnTo>
                  <a:pt x="90381" y="103523"/>
                </a:lnTo>
                <a:lnTo>
                  <a:pt x="91429" y="102139"/>
                </a:lnTo>
                <a:lnTo>
                  <a:pt x="92466" y="100704"/>
                </a:lnTo>
                <a:lnTo>
                  <a:pt x="93492" y="99216"/>
                </a:lnTo>
                <a:lnTo>
                  <a:pt x="94506" y="97678"/>
                </a:lnTo>
                <a:lnTo>
                  <a:pt x="95508" y="96089"/>
                </a:lnTo>
                <a:lnTo>
                  <a:pt x="96497" y="94450"/>
                </a:lnTo>
                <a:lnTo>
                  <a:pt x="97474" y="92761"/>
                </a:lnTo>
                <a:lnTo>
                  <a:pt x="98437" y="91022"/>
                </a:lnTo>
                <a:lnTo>
                  <a:pt x="98792" y="90355"/>
                </a:lnTo>
                <a:lnTo>
                  <a:pt x="63527" y="90355"/>
                </a:lnTo>
                <a:lnTo>
                  <a:pt x="62343" y="90330"/>
                </a:lnTo>
                <a:lnTo>
                  <a:pt x="61161" y="90227"/>
                </a:lnTo>
                <a:lnTo>
                  <a:pt x="59982" y="90047"/>
                </a:lnTo>
                <a:lnTo>
                  <a:pt x="58808" y="89790"/>
                </a:lnTo>
                <a:lnTo>
                  <a:pt x="57638" y="89458"/>
                </a:lnTo>
                <a:lnTo>
                  <a:pt x="56473" y="89049"/>
                </a:lnTo>
                <a:lnTo>
                  <a:pt x="55314" y="88566"/>
                </a:lnTo>
                <a:lnTo>
                  <a:pt x="54161" y="88008"/>
                </a:lnTo>
                <a:lnTo>
                  <a:pt x="53014" y="87376"/>
                </a:lnTo>
                <a:lnTo>
                  <a:pt x="51875" y="86671"/>
                </a:lnTo>
                <a:lnTo>
                  <a:pt x="50744" y="85893"/>
                </a:lnTo>
                <a:lnTo>
                  <a:pt x="49621" y="85043"/>
                </a:lnTo>
                <a:lnTo>
                  <a:pt x="48507" y="84121"/>
                </a:lnTo>
                <a:lnTo>
                  <a:pt x="47403" y="83127"/>
                </a:lnTo>
                <a:lnTo>
                  <a:pt x="46308" y="82063"/>
                </a:lnTo>
                <a:lnTo>
                  <a:pt x="45224" y="80929"/>
                </a:lnTo>
                <a:lnTo>
                  <a:pt x="44152" y="79725"/>
                </a:lnTo>
                <a:lnTo>
                  <a:pt x="43091" y="78452"/>
                </a:lnTo>
                <a:lnTo>
                  <a:pt x="42043" y="77111"/>
                </a:lnTo>
                <a:lnTo>
                  <a:pt x="41007" y="75702"/>
                </a:lnTo>
                <a:lnTo>
                  <a:pt x="39985" y="74225"/>
                </a:lnTo>
                <a:lnTo>
                  <a:pt x="38976" y="72681"/>
                </a:lnTo>
                <a:lnTo>
                  <a:pt x="37983" y="71071"/>
                </a:lnTo>
                <a:lnTo>
                  <a:pt x="37004" y="69395"/>
                </a:lnTo>
                <a:lnTo>
                  <a:pt x="36041" y="67654"/>
                </a:lnTo>
                <a:lnTo>
                  <a:pt x="35094" y="65848"/>
                </a:lnTo>
                <a:lnTo>
                  <a:pt x="34164" y="63978"/>
                </a:lnTo>
                <a:lnTo>
                  <a:pt x="33252" y="62045"/>
                </a:lnTo>
                <a:lnTo>
                  <a:pt x="32357" y="60048"/>
                </a:lnTo>
                <a:lnTo>
                  <a:pt x="31480" y="57989"/>
                </a:lnTo>
                <a:lnTo>
                  <a:pt x="30623" y="55867"/>
                </a:lnTo>
                <a:lnTo>
                  <a:pt x="29785" y="53685"/>
                </a:lnTo>
                <a:lnTo>
                  <a:pt x="28967" y="51441"/>
                </a:lnTo>
                <a:lnTo>
                  <a:pt x="28170" y="49137"/>
                </a:lnTo>
                <a:lnTo>
                  <a:pt x="27394" y="46773"/>
                </a:lnTo>
                <a:lnTo>
                  <a:pt x="26640" y="44350"/>
                </a:lnTo>
                <a:lnTo>
                  <a:pt x="25909" y="41868"/>
                </a:lnTo>
                <a:lnTo>
                  <a:pt x="25200" y="39327"/>
                </a:lnTo>
                <a:lnTo>
                  <a:pt x="24514" y="36729"/>
                </a:lnTo>
                <a:lnTo>
                  <a:pt x="23853" y="34074"/>
                </a:lnTo>
                <a:lnTo>
                  <a:pt x="23216" y="31363"/>
                </a:lnTo>
                <a:lnTo>
                  <a:pt x="22605" y="28595"/>
                </a:lnTo>
                <a:lnTo>
                  <a:pt x="22294" y="27099"/>
                </a:lnTo>
                <a:close/>
              </a:path>
              <a:path w="120000" h="120000" extrusionOk="0">
                <a:moveTo>
                  <a:pt x="107758" y="5536"/>
                </a:moveTo>
                <a:lnTo>
                  <a:pt x="107364" y="8708"/>
                </a:lnTo>
                <a:lnTo>
                  <a:pt x="106938" y="11843"/>
                </a:lnTo>
                <a:lnTo>
                  <a:pt x="106479" y="14937"/>
                </a:lnTo>
                <a:lnTo>
                  <a:pt x="105988" y="17990"/>
                </a:lnTo>
                <a:lnTo>
                  <a:pt x="105466" y="21001"/>
                </a:lnTo>
                <a:lnTo>
                  <a:pt x="104912" y="23967"/>
                </a:lnTo>
                <a:lnTo>
                  <a:pt x="104329" y="26889"/>
                </a:lnTo>
                <a:lnTo>
                  <a:pt x="103715" y="29763"/>
                </a:lnTo>
                <a:lnTo>
                  <a:pt x="103071" y="32589"/>
                </a:lnTo>
                <a:lnTo>
                  <a:pt x="102399" y="35366"/>
                </a:lnTo>
                <a:lnTo>
                  <a:pt x="101698" y="38091"/>
                </a:lnTo>
                <a:lnTo>
                  <a:pt x="100969" y="40764"/>
                </a:lnTo>
                <a:lnTo>
                  <a:pt x="100212" y="43384"/>
                </a:lnTo>
                <a:lnTo>
                  <a:pt x="99428" y="45948"/>
                </a:lnTo>
                <a:lnTo>
                  <a:pt x="98618" y="48455"/>
                </a:lnTo>
                <a:lnTo>
                  <a:pt x="97781" y="50905"/>
                </a:lnTo>
                <a:lnTo>
                  <a:pt x="96918" y="53295"/>
                </a:lnTo>
                <a:lnTo>
                  <a:pt x="96031" y="55625"/>
                </a:lnTo>
                <a:lnTo>
                  <a:pt x="95118" y="57892"/>
                </a:lnTo>
                <a:lnTo>
                  <a:pt x="94181" y="60096"/>
                </a:lnTo>
                <a:lnTo>
                  <a:pt x="93220" y="62235"/>
                </a:lnTo>
                <a:lnTo>
                  <a:pt x="92236" y="64307"/>
                </a:lnTo>
                <a:lnTo>
                  <a:pt x="91230" y="66311"/>
                </a:lnTo>
                <a:lnTo>
                  <a:pt x="90200" y="68247"/>
                </a:lnTo>
                <a:lnTo>
                  <a:pt x="89149" y="70112"/>
                </a:lnTo>
                <a:lnTo>
                  <a:pt x="88077" y="71905"/>
                </a:lnTo>
                <a:lnTo>
                  <a:pt x="86983" y="73624"/>
                </a:lnTo>
                <a:lnTo>
                  <a:pt x="85869" y="75269"/>
                </a:lnTo>
                <a:lnTo>
                  <a:pt x="84735" y="76838"/>
                </a:lnTo>
                <a:lnTo>
                  <a:pt x="83582" y="78329"/>
                </a:lnTo>
                <a:lnTo>
                  <a:pt x="82409" y="79741"/>
                </a:lnTo>
                <a:lnTo>
                  <a:pt x="81255" y="81034"/>
                </a:lnTo>
                <a:lnTo>
                  <a:pt x="80095" y="82240"/>
                </a:lnTo>
                <a:lnTo>
                  <a:pt x="78930" y="83360"/>
                </a:lnTo>
                <a:lnTo>
                  <a:pt x="77759" y="84395"/>
                </a:lnTo>
                <a:lnTo>
                  <a:pt x="76584" y="85345"/>
                </a:lnTo>
                <a:lnTo>
                  <a:pt x="75405" y="86211"/>
                </a:lnTo>
                <a:lnTo>
                  <a:pt x="74223" y="86993"/>
                </a:lnTo>
                <a:lnTo>
                  <a:pt x="73039" y="87692"/>
                </a:lnTo>
                <a:lnTo>
                  <a:pt x="71851" y="88308"/>
                </a:lnTo>
                <a:lnTo>
                  <a:pt x="70663" y="88842"/>
                </a:lnTo>
                <a:lnTo>
                  <a:pt x="69473" y="89295"/>
                </a:lnTo>
                <a:lnTo>
                  <a:pt x="68283" y="89667"/>
                </a:lnTo>
                <a:lnTo>
                  <a:pt x="67092" y="89958"/>
                </a:lnTo>
                <a:lnTo>
                  <a:pt x="65903" y="90170"/>
                </a:lnTo>
                <a:lnTo>
                  <a:pt x="64714" y="90302"/>
                </a:lnTo>
                <a:lnTo>
                  <a:pt x="63527" y="90355"/>
                </a:lnTo>
                <a:lnTo>
                  <a:pt x="98792" y="90355"/>
                </a:lnTo>
                <a:lnTo>
                  <a:pt x="100324" y="87400"/>
                </a:lnTo>
                <a:lnTo>
                  <a:pt x="101246" y="85516"/>
                </a:lnTo>
                <a:lnTo>
                  <a:pt x="102154" y="83585"/>
                </a:lnTo>
                <a:lnTo>
                  <a:pt x="103047" y="81607"/>
                </a:lnTo>
                <a:lnTo>
                  <a:pt x="103925" y="79582"/>
                </a:lnTo>
                <a:lnTo>
                  <a:pt x="104787" y="77511"/>
                </a:lnTo>
                <a:lnTo>
                  <a:pt x="105634" y="75394"/>
                </a:lnTo>
                <a:lnTo>
                  <a:pt x="106464" y="73232"/>
                </a:lnTo>
                <a:lnTo>
                  <a:pt x="107279" y="71025"/>
                </a:lnTo>
                <a:lnTo>
                  <a:pt x="108076" y="68773"/>
                </a:lnTo>
                <a:lnTo>
                  <a:pt x="108856" y="66478"/>
                </a:lnTo>
                <a:lnTo>
                  <a:pt x="109619" y="64139"/>
                </a:lnTo>
                <a:lnTo>
                  <a:pt x="110364" y="61757"/>
                </a:lnTo>
                <a:lnTo>
                  <a:pt x="111091" y="59332"/>
                </a:lnTo>
                <a:lnTo>
                  <a:pt x="111799" y="56865"/>
                </a:lnTo>
                <a:lnTo>
                  <a:pt x="112489" y="54356"/>
                </a:lnTo>
                <a:lnTo>
                  <a:pt x="113160" y="51805"/>
                </a:lnTo>
                <a:lnTo>
                  <a:pt x="113811" y="49214"/>
                </a:lnTo>
                <a:lnTo>
                  <a:pt x="114442" y="46583"/>
                </a:lnTo>
                <a:lnTo>
                  <a:pt x="115053" y="43911"/>
                </a:lnTo>
                <a:lnTo>
                  <a:pt x="115644" y="41200"/>
                </a:lnTo>
                <a:lnTo>
                  <a:pt x="116214" y="38450"/>
                </a:lnTo>
                <a:lnTo>
                  <a:pt x="116762" y="35661"/>
                </a:lnTo>
                <a:lnTo>
                  <a:pt x="117290" y="32833"/>
                </a:lnTo>
                <a:lnTo>
                  <a:pt x="117795" y="29968"/>
                </a:lnTo>
                <a:lnTo>
                  <a:pt x="118278" y="27066"/>
                </a:lnTo>
                <a:lnTo>
                  <a:pt x="118739" y="24126"/>
                </a:lnTo>
                <a:lnTo>
                  <a:pt x="119177" y="21151"/>
                </a:lnTo>
                <a:lnTo>
                  <a:pt x="119592" y="18139"/>
                </a:lnTo>
                <a:lnTo>
                  <a:pt x="119983" y="15091"/>
                </a:lnTo>
                <a:lnTo>
                  <a:pt x="107758" y="5536"/>
                </a:lnTo>
                <a:close/>
              </a:path>
              <a:path w="120000" h="120000" extrusionOk="0">
                <a:moveTo>
                  <a:pt x="11628" y="0"/>
                </a:moveTo>
                <a:lnTo>
                  <a:pt x="0" y="31798"/>
                </a:lnTo>
                <a:lnTo>
                  <a:pt x="8307" y="27099"/>
                </a:lnTo>
                <a:lnTo>
                  <a:pt x="22294" y="27099"/>
                </a:lnTo>
                <a:lnTo>
                  <a:pt x="22019" y="25772"/>
                </a:lnTo>
                <a:lnTo>
                  <a:pt x="21459" y="22894"/>
                </a:lnTo>
                <a:lnTo>
                  <a:pt x="20926" y="19961"/>
                </a:lnTo>
                <a:lnTo>
                  <a:pt x="29223" y="15268"/>
                </a:lnTo>
                <a:lnTo>
                  <a:pt x="116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151458" y="3615329"/>
            <a:ext cx="1936447" cy="42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/>
            <a:r>
              <a:rPr lang="bg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Организация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895770" y="1505905"/>
            <a:ext cx="4676458" cy="1919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052" y="0"/>
                </a:moveTo>
                <a:lnTo>
                  <a:pt x="57772" y="17"/>
                </a:lnTo>
                <a:lnTo>
                  <a:pt x="56496" y="102"/>
                </a:lnTo>
                <a:lnTo>
                  <a:pt x="55225" y="251"/>
                </a:lnTo>
                <a:lnTo>
                  <a:pt x="53959" y="466"/>
                </a:lnTo>
                <a:lnTo>
                  <a:pt x="52697" y="745"/>
                </a:lnTo>
                <a:lnTo>
                  <a:pt x="51441" y="1088"/>
                </a:lnTo>
                <a:lnTo>
                  <a:pt x="50190" y="1494"/>
                </a:lnTo>
                <a:lnTo>
                  <a:pt x="48946" y="1963"/>
                </a:lnTo>
                <a:lnTo>
                  <a:pt x="47708" y="2495"/>
                </a:lnTo>
                <a:lnTo>
                  <a:pt x="46476" y="3088"/>
                </a:lnTo>
                <a:lnTo>
                  <a:pt x="45252" y="3743"/>
                </a:lnTo>
                <a:lnTo>
                  <a:pt x="44036" y="4458"/>
                </a:lnTo>
                <a:lnTo>
                  <a:pt x="42827" y="5234"/>
                </a:lnTo>
                <a:lnTo>
                  <a:pt x="41626" y="6069"/>
                </a:lnTo>
                <a:lnTo>
                  <a:pt x="40435" y="6964"/>
                </a:lnTo>
                <a:lnTo>
                  <a:pt x="39252" y="7917"/>
                </a:lnTo>
                <a:lnTo>
                  <a:pt x="38078" y="8928"/>
                </a:lnTo>
                <a:lnTo>
                  <a:pt x="36914" y="9997"/>
                </a:lnTo>
                <a:lnTo>
                  <a:pt x="35760" y="11123"/>
                </a:lnTo>
                <a:lnTo>
                  <a:pt x="34617" y="12306"/>
                </a:lnTo>
                <a:lnTo>
                  <a:pt x="33484" y="13544"/>
                </a:lnTo>
                <a:lnTo>
                  <a:pt x="32362" y="14838"/>
                </a:lnTo>
                <a:lnTo>
                  <a:pt x="31252" y="16188"/>
                </a:lnTo>
                <a:lnTo>
                  <a:pt x="30153" y="17591"/>
                </a:lnTo>
                <a:lnTo>
                  <a:pt x="29067" y="19049"/>
                </a:lnTo>
                <a:lnTo>
                  <a:pt x="27993" y="20559"/>
                </a:lnTo>
                <a:lnTo>
                  <a:pt x="26932" y="22123"/>
                </a:lnTo>
                <a:lnTo>
                  <a:pt x="25884" y="23739"/>
                </a:lnTo>
                <a:lnTo>
                  <a:pt x="24850" y="25407"/>
                </a:lnTo>
                <a:lnTo>
                  <a:pt x="23830" y="27126"/>
                </a:lnTo>
                <a:lnTo>
                  <a:pt x="22824" y="28896"/>
                </a:lnTo>
                <a:lnTo>
                  <a:pt x="21833" y="30716"/>
                </a:lnTo>
                <a:lnTo>
                  <a:pt x="20857" y="32586"/>
                </a:lnTo>
                <a:lnTo>
                  <a:pt x="19896" y="34504"/>
                </a:lnTo>
                <a:lnTo>
                  <a:pt x="18951" y="36472"/>
                </a:lnTo>
                <a:lnTo>
                  <a:pt x="18022" y="38488"/>
                </a:lnTo>
                <a:lnTo>
                  <a:pt x="17110" y="40551"/>
                </a:lnTo>
                <a:lnTo>
                  <a:pt x="16214" y="42661"/>
                </a:lnTo>
                <a:lnTo>
                  <a:pt x="15335" y="44818"/>
                </a:lnTo>
                <a:lnTo>
                  <a:pt x="14475" y="47021"/>
                </a:lnTo>
                <a:lnTo>
                  <a:pt x="13631" y="49269"/>
                </a:lnTo>
                <a:lnTo>
                  <a:pt x="12807" y="51563"/>
                </a:lnTo>
                <a:lnTo>
                  <a:pt x="12000" y="53900"/>
                </a:lnTo>
                <a:lnTo>
                  <a:pt x="11213" y="56282"/>
                </a:lnTo>
                <a:lnTo>
                  <a:pt x="10445" y="58707"/>
                </a:lnTo>
                <a:lnTo>
                  <a:pt x="9697" y="61175"/>
                </a:lnTo>
                <a:lnTo>
                  <a:pt x="8969" y="63685"/>
                </a:lnTo>
                <a:lnTo>
                  <a:pt x="8261" y="66237"/>
                </a:lnTo>
                <a:lnTo>
                  <a:pt x="7574" y="68830"/>
                </a:lnTo>
                <a:lnTo>
                  <a:pt x="6908" y="71464"/>
                </a:lnTo>
                <a:lnTo>
                  <a:pt x="6263" y="74138"/>
                </a:lnTo>
                <a:lnTo>
                  <a:pt x="5640" y="76852"/>
                </a:lnTo>
                <a:lnTo>
                  <a:pt x="5040" y="79605"/>
                </a:lnTo>
                <a:lnTo>
                  <a:pt x="4462" y="82397"/>
                </a:lnTo>
                <a:lnTo>
                  <a:pt x="3907" y="85227"/>
                </a:lnTo>
                <a:lnTo>
                  <a:pt x="3375" y="88094"/>
                </a:lnTo>
                <a:lnTo>
                  <a:pt x="2866" y="90998"/>
                </a:lnTo>
                <a:lnTo>
                  <a:pt x="2382" y="93939"/>
                </a:lnTo>
                <a:lnTo>
                  <a:pt x="1922" y="96916"/>
                </a:lnTo>
                <a:lnTo>
                  <a:pt x="1487" y="99928"/>
                </a:lnTo>
                <a:lnTo>
                  <a:pt x="1076" y="102976"/>
                </a:lnTo>
                <a:lnTo>
                  <a:pt x="692" y="106057"/>
                </a:lnTo>
                <a:lnTo>
                  <a:pt x="333" y="109173"/>
                </a:lnTo>
                <a:lnTo>
                  <a:pt x="0" y="112322"/>
                </a:lnTo>
                <a:lnTo>
                  <a:pt x="12774" y="119985"/>
                </a:lnTo>
                <a:lnTo>
                  <a:pt x="13122" y="116745"/>
                </a:lnTo>
                <a:lnTo>
                  <a:pt x="13507" y="113540"/>
                </a:lnTo>
                <a:lnTo>
                  <a:pt x="13928" y="110371"/>
                </a:lnTo>
                <a:lnTo>
                  <a:pt x="14387" y="107240"/>
                </a:lnTo>
                <a:lnTo>
                  <a:pt x="14881" y="104148"/>
                </a:lnTo>
                <a:lnTo>
                  <a:pt x="15410" y="101098"/>
                </a:lnTo>
                <a:lnTo>
                  <a:pt x="15974" y="98090"/>
                </a:lnTo>
                <a:lnTo>
                  <a:pt x="16572" y="95126"/>
                </a:lnTo>
                <a:lnTo>
                  <a:pt x="17205" y="92209"/>
                </a:lnTo>
                <a:lnTo>
                  <a:pt x="17870" y="89339"/>
                </a:lnTo>
                <a:lnTo>
                  <a:pt x="18569" y="86518"/>
                </a:lnTo>
                <a:lnTo>
                  <a:pt x="19300" y="83749"/>
                </a:lnTo>
                <a:lnTo>
                  <a:pt x="20062" y="81032"/>
                </a:lnTo>
                <a:lnTo>
                  <a:pt x="20856" y="78370"/>
                </a:lnTo>
                <a:lnTo>
                  <a:pt x="21681" y="75763"/>
                </a:lnTo>
                <a:lnTo>
                  <a:pt x="22537" y="73214"/>
                </a:lnTo>
                <a:lnTo>
                  <a:pt x="23422" y="70724"/>
                </a:lnTo>
                <a:lnTo>
                  <a:pt x="24336" y="68295"/>
                </a:lnTo>
                <a:lnTo>
                  <a:pt x="25280" y="65929"/>
                </a:lnTo>
                <a:lnTo>
                  <a:pt x="26252" y="63627"/>
                </a:lnTo>
                <a:lnTo>
                  <a:pt x="27252" y="61390"/>
                </a:lnTo>
                <a:lnTo>
                  <a:pt x="28279" y="59222"/>
                </a:lnTo>
                <a:lnTo>
                  <a:pt x="29333" y="57122"/>
                </a:lnTo>
                <a:lnTo>
                  <a:pt x="30414" y="55093"/>
                </a:lnTo>
                <a:lnTo>
                  <a:pt x="31521" y="53137"/>
                </a:lnTo>
                <a:lnTo>
                  <a:pt x="32653" y="51254"/>
                </a:lnTo>
                <a:lnTo>
                  <a:pt x="33810" y="49448"/>
                </a:lnTo>
                <a:lnTo>
                  <a:pt x="34967" y="47753"/>
                </a:lnTo>
                <a:lnTo>
                  <a:pt x="36135" y="46147"/>
                </a:lnTo>
                <a:lnTo>
                  <a:pt x="37315" y="44630"/>
                </a:lnTo>
                <a:lnTo>
                  <a:pt x="38505" y="43202"/>
                </a:lnTo>
                <a:lnTo>
                  <a:pt x="39705" y="41862"/>
                </a:lnTo>
                <a:lnTo>
                  <a:pt x="40913" y="40610"/>
                </a:lnTo>
                <a:lnTo>
                  <a:pt x="42130" y="39445"/>
                </a:lnTo>
                <a:lnTo>
                  <a:pt x="43355" y="38367"/>
                </a:lnTo>
                <a:lnTo>
                  <a:pt x="44587" y="37376"/>
                </a:lnTo>
                <a:lnTo>
                  <a:pt x="45825" y="36471"/>
                </a:lnTo>
                <a:lnTo>
                  <a:pt x="47068" y="35651"/>
                </a:lnTo>
                <a:lnTo>
                  <a:pt x="48316" y="34917"/>
                </a:lnTo>
                <a:lnTo>
                  <a:pt x="49569" y="34269"/>
                </a:lnTo>
                <a:lnTo>
                  <a:pt x="50825" y="33704"/>
                </a:lnTo>
                <a:lnTo>
                  <a:pt x="52084" y="33224"/>
                </a:lnTo>
                <a:lnTo>
                  <a:pt x="53344" y="32828"/>
                </a:lnTo>
                <a:lnTo>
                  <a:pt x="54607" y="32515"/>
                </a:lnTo>
                <a:lnTo>
                  <a:pt x="55870" y="32286"/>
                </a:lnTo>
                <a:lnTo>
                  <a:pt x="57133" y="32139"/>
                </a:lnTo>
                <a:lnTo>
                  <a:pt x="58395" y="32074"/>
                </a:lnTo>
                <a:lnTo>
                  <a:pt x="96485" y="32074"/>
                </a:lnTo>
                <a:lnTo>
                  <a:pt x="95622" y="30428"/>
                </a:lnTo>
                <a:lnTo>
                  <a:pt x="94520" y="28419"/>
                </a:lnTo>
                <a:lnTo>
                  <a:pt x="93399" y="26471"/>
                </a:lnTo>
                <a:lnTo>
                  <a:pt x="92259" y="24586"/>
                </a:lnTo>
                <a:lnTo>
                  <a:pt x="91102" y="22763"/>
                </a:lnTo>
                <a:lnTo>
                  <a:pt x="89928" y="21005"/>
                </a:lnTo>
                <a:lnTo>
                  <a:pt x="88736" y="19311"/>
                </a:lnTo>
                <a:lnTo>
                  <a:pt x="87529" y="17682"/>
                </a:lnTo>
                <a:lnTo>
                  <a:pt x="86305" y="16119"/>
                </a:lnTo>
                <a:lnTo>
                  <a:pt x="85066" y="14624"/>
                </a:lnTo>
                <a:lnTo>
                  <a:pt x="83812" y="13196"/>
                </a:lnTo>
                <a:lnTo>
                  <a:pt x="82543" y="11837"/>
                </a:lnTo>
                <a:lnTo>
                  <a:pt x="81259" y="10547"/>
                </a:lnTo>
                <a:lnTo>
                  <a:pt x="79962" y="9327"/>
                </a:lnTo>
                <a:lnTo>
                  <a:pt x="78652" y="8179"/>
                </a:lnTo>
                <a:lnTo>
                  <a:pt x="77328" y="7102"/>
                </a:lnTo>
                <a:lnTo>
                  <a:pt x="75992" y="6098"/>
                </a:lnTo>
                <a:lnTo>
                  <a:pt x="74644" y="5167"/>
                </a:lnTo>
                <a:lnTo>
                  <a:pt x="73284" y="4311"/>
                </a:lnTo>
                <a:lnTo>
                  <a:pt x="71985" y="3567"/>
                </a:lnTo>
                <a:lnTo>
                  <a:pt x="70686" y="2896"/>
                </a:lnTo>
                <a:lnTo>
                  <a:pt x="69387" y="2296"/>
                </a:lnTo>
                <a:lnTo>
                  <a:pt x="68089" y="1767"/>
                </a:lnTo>
                <a:lnTo>
                  <a:pt x="66792" y="1308"/>
                </a:lnTo>
                <a:lnTo>
                  <a:pt x="65496" y="918"/>
                </a:lnTo>
                <a:lnTo>
                  <a:pt x="64202" y="598"/>
                </a:lnTo>
                <a:lnTo>
                  <a:pt x="62910" y="347"/>
                </a:lnTo>
                <a:lnTo>
                  <a:pt x="61621" y="164"/>
                </a:lnTo>
                <a:lnTo>
                  <a:pt x="60335" y="48"/>
                </a:lnTo>
                <a:lnTo>
                  <a:pt x="59052" y="0"/>
                </a:lnTo>
                <a:close/>
              </a:path>
              <a:path w="120000" h="120000" extrusionOk="0">
                <a:moveTo>
                  <a:pt x="96485" y="32074"/>
                </a:moveTo>
                <a:lnTo>
                  <a:pt x="58395" y="32074"/>
                </a:lnTo>
                <a:lnTo>
                  <a:pt x="59656" y="32091"/>
                </a:lnTo>
                <a:lnTo>
                  <a:pt x="60915" y="32190"/>
                </a:lnTo>
                <a:lnTo>
                  <a:pt x="62172" y="32369"/>
                </a:lnTo>
                <a:lnTo>
                  <a:pt x="63425" y="32630"/>
                </a:lnTo>
                <a:lnTo>
                  <a:pt x="64674" y="32970"/>
                </a:lnTo>
                <a:lnTo>
                  <a:pt x="65918" y="33391"/>
                </a:lnTo>
                <a:lnTo>
                  <a:pt x="67157" y="33891"/>
                </a:lnTo>
                <a:lnTo>
                  <a:pt x="68389" y="34470"/>
                </a:lnTo>
                <a:lnTo>
                  <a:pt x="69615" y="35128"/>
                </a:lnTo>
                <a:lnTo>
                  <a:pt x="70833" y="35865"/>
                </a:lnTo>
                <a:lnTo>
                  <a:pt x="72043" y="36679"/>
                </a:lnTo>
                <a:lnTo>
                  <a:pt x="73244" y="37571"/>
                </a:lnTo>
                <a:lnTo>
                  <a:pt x="74435" y="38540"/>
                </a:lnTo>
                <a:lnTo>
                  <a:pt x="75617" y="39585"/>
                </a:lnTo>
                <a:lnTo>
                  <a:pt x="76787" y="40708"/>
                </a:lnTo>
                <a:lnTo>
                  <a:pt x="77945" y="41906"/>
                </a:lnTo>
                <a:lnTo>
                  <a:pt x="79091" y="43179"/>
                </a:lnTo>
                <a:lnTo>
                  <a:pt x="80225" y="44528"/>
                </a:lnTo>
                <a:lnTo>
                  <a:pt x="81344" y="45952"/>
                </a:lnTo>
                <a:lnTo>
                  <a:pt x="82449" y="47450"/>
                </a:lnTo>
                <a:lnTo>
                  <a:pt x="83539" y="49022"/>
                </a:lnTo>
                <a:lnTo>
                  <a:pt x="84613" y="50668"/>
                </a:lnTo>
                <a:lnTo>
                  <a:pt x="85671" y="52387"/>
                </a:lnTo>
                <a:lnTo>
                  <a:pt x="86711" y="54178"/>
                </a:lnTo>
                <a:lnTo>
                  <a:pt x="87734" y="56043"/>
                </a:lnTo>
                <a:lnTo>
                  <a:pt x="88738" y="57979"/>
                </a:lnTo>
                <a:lnTo>
                  <a:pt x="89722" y="59987"/>
                </a:lnTo>
                <a:lnTo>
                  <a:pt x="90687" y="62066"/>
                </a:lnTo>
                <a:lnTo>
                  <a:pt x="91631" y="64216"/>
                </a:lnTo>
                <a:lnTo>
                  <a:pt x="92554" y="66437"/>
                </a:lnTo>
                <a:lnTo>
                  <a:pt x="93455" y="68727"/>
                </a:lnTo>
                <a:lnTo>
                  <a:pt x="94334" y="71087"/>
                </a:lnTo>
                <a:lnTo>
                  <a:pt x="95189" y="73517"/>
                </a:lnTo>
                <a:lnTo>
                  <a:pt x="96019" y="76016"/>
                </a:lnTo>
                <a:lnTo>
                  <a:pt x="96825" y="78583"/>
                </a:lnTo>
                <a:lnTo>
                  <a:pt x="97606" y="81218"/>
                </a:lnTo>
                <a:lnTo>
                  <a:pt x="98361" y="83921"/>
                </a:lnTo>
                <a:lnTo>
                  <a:pt x="99088" y="86691"/>
                </a:lnTo>
                <a:lnTo>
                  <a:pt x="90928" y="93455"/>
                </a:lnTo>
                <a:lnTo>
                  <a:pt x="109915" y="105234"/>
                </a:lnTo>
                <a:lnTo>
                  <a:pt x="118084" y="76156"/>
                </a:lnTo>
                <a:lnTo>
                  <a:pt x="111799" y="76156"/>
                </a:lnTo>
                <a:lnTo>
                  <a:pt x="111105" y="73181"/>
                </a:lnTo>
                <a:lnTo>
                  <a:pt x="110384" y="70253"/>
                </a:lnTo>
                <a:lnTo>
                  <a:pt x="109638" y="67372"/>
                </a:lnTo>
                <a:lnTo>
                  <a:pt x="108866" y="64540"/>
                </a:lnTo>
                <a:lnTo>
                  <a:pt x="108069" y="61757"/>
                </a:lnTo>
                <a:lnTo>
                  <a:pt x="107247" y="59025"/>
                </a:lnTo>
                <a:lnTo>
                  <a:pt x="106401" y="56343"/>
                </a:lnTo>
                <a:lnTo>
                  <a:pt x="105532" y="53712"/>
                </a:lnTo>
                <a:lnTo>
                  <a:pt x="104639" y="51134"/>
                </a:lnTo>
                <a:lnTo>
                  <a:pt x="103723" y="48610"/>
                </a:lnTo>
                <a:lnTo>
                  <a:pt x="102784" y="46139"/>
                </a:lnTo>
                <a:lnTo>
                  <a:pt x="101824" y="43724"/>
                </a:lnTo>
                <a:lnTo>
                  <a:pt x="100842" y="41364"/>
                </a:lnTo>
                <a:lnTo>
                  <a:pt x="99839" y="39060"/>
                </a:lnTo>
                <a:lnTo>
                  <a:pt x="98815" y="36814"/>
                </a:lnTo>
                <a:lnTo>
                  <a:pt x="97770" y="34626"/>
                </a:lnTo>
                <a:lnTo>
                  <a:pt x="96706" y="32497"/>
                </a:lnTo>
                <a:lnTo>
                  <a:pt x="96485" y="32074"/>
                </a:lnTo>
                <a:close/>
              </a:path>
              <a:path w="120000" h="120000" extrusionOk="0">
                <a:moveTo>
                  <a:pt x="119991" y="69365"/>
                </a:moveTo>
                <a:lnTo>
                  <a:pt x="111799" y="76156"/>
                </a:lnTo>
                <a:lnTo>
                  <a:pt x="118084" y="76156"/>
                </a:lnTo>
                <a:lnTo>
                  <a:pt x="119991" y="693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789642" y="1014678"/>
            <a:ext cx="2623451" cy="400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83" y="0"/>
                </a:lnTo>
                <a:lnTo>
                  <a:pt x="119983" y="119921"/>
                </a:lnTo>
                <a:lnTo>
                  <a:pt x="0" y="119921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3588642" y="1054435"/>
            <a:ext cx="2888715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306801"/>
            <a:r>
              <a:rPr lang="bg" sz="19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Продукт / Обслужване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016896" y="5881863"/>
            <a:ext cx="2106401" cy="400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0" y="0"/>
                </a:lnTo>
                <a:lnTo>
                  <a:pt x="119990" y="119921"/>
                </a:lnTo>
                <a:lnTo>
                  <a:pt x="0" y="1199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016896" y="5881863"/>
            <a:ext cx="2106401" cy="400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0" y="0"/>
                </a:lnTo>
                <a:lnTo>
                  <a:pt x="119990" y="119921"/>
                </a:lnTo>
                <a:lnTo>
                  <a:pt x="0" y="119921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4016896" y="5901129"/>
            <a:ext cx="2106401" cy="3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442317"/>
            <a:r>
              <a:rPr lang="bg" sz="19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Приходи ($)</a:t>
            </a:r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120588" y="2882945"/>
            <a:ext cx="1467859" cy="400368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131388"/>
            <a:r>
              <a:rPr lang="bg" sz="19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Създай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761309" y="2726925"/>
            <a:ext cx="1266150" cy="400368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105248"/>
            <a:r>
              <a:rPr lang="bg" sz="19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Достави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996579" y="4521122"/>
            <a:ext cx="1616722" cy="400368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015" rIns="0" bIns="0" anchor="t" anchorCtr="0">
            <a:noAutofit/>
          </a:bodyPr>
          <a:lstStyle/>
          <a:p>
            <a:pPr marL="99057"/>
            <a:r>
              <a:rPr lang="bg" sz="19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Реализирй</a:t>
            </a:r>
            <a:endParaRPr sz="19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839347" y="1323397"/>
            <a:ext cx="586645" cy="14041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444322" y="5276922"/>
            <a:ext cx="1144126" cy="5156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496328" y="5172909"/>
            <a:ext cx="1144115" cy="5157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548335" y="5068897"/>
            <a:ext cx="1144115" cy="5157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7685130" y="1246583"/>
            <a:ext cx="1092121" cy="13251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94474" y="-81385"/>
            <a:ext cx="9517327" cy="70208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6" y="0"/>
                </a:lnTo>
                <a:lnTo>
                  <a:pt x="119996" y="119998"/>
                </a:lnTo>
                <a:lnTo>
                  <a:pt x="0" y="119998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083217" y="12585"/>
            <a:ext cx="5269442" cy="68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4333">
                <a:latin typeface="Bookman Old Style"/>
                <a:ea typeface="Bookman Old Style"/>
                <a:cs typeface="Bookman Old Style"/>
                <a:sym typeface="Bookman Old Style"/>
              </a:rPr>
              <a:t>БИЗНЕС МОДЕЛ</a:t>
            </a:r>
            <a:endParaRPr sz="4333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749590" y="4289363"/>
            <a:ext cx="1287004" cy="85807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588473" y="4835885"/>
            <a:ext cx="608262" cy="7820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7139502" y="5069448"/>
            <a:ext cx="1247990" cy="8312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7997746" y="4523365"/>
            <a:ext cx="545909" cy="69713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8D38D-1EAA-7105-7E82-D2BA07EA4585}"/>
              </a:ext>
            </a:extLst>
          </p:cNvPr>
          <p:cNvSpPr txBox="1"/>
          <p:nvPr/>
        </p:nvSpPr>
        <p:spPr>
          <a:xfrm>
            <a:off x="464611" y="326065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" sz="2800" dirty="0"/>
              <a:t>Бизнес модел</a:t>
            </a:r>
            <a:endParaRPr lang="en-G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-285750"/>
            <a:ext cx="9906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03853" y="1157521"/>
            <a:ext cx="5273775" cy="3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77" rIns="0" bIns="0" anchor="t" anchorCtr="0">
            <a:noAutofit/>
          </a:bodyPr>
          <a:lstStyle/>
          <a:p>
            <a:pPr marL="13758" marR="5503"/>
            <a:r>
              <a:rPr lang="bg" sz="8666" b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бизнес модел </a:t>
            </a:r>
            <a:br>
              <a:rPr lang="bg" sz="8666" b="0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bg-BG" sz="8666" b="0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канава</a:t>
            </a:r>
            <a:endParaRPr sz="8666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993403" y="1449465"/>
            <a:ext cx="2169688" cy="33178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351" y="60918"/>
                </a:moveTo>
                <a:lnTo>
                  <a:pt x="33351" y="90583"/>
                </a:lnTo>
                <a:lnTo>
                  <a:pt x="46641" y="90583"/>
                </a:lnTo>
                <a:lnTo>
                  <a:pt x="46641" y="72116"/>
                </a:lnTo>
                <a:lnTo>
                  <a:pt x="50108" y="72082"/>
                </a:lnTo>
                <a:lnTo>
                  <a:pt x="53501" y="71998"/>
                </a:lnTo>
                <a:lnTo>
                  <a:pt x="56821" y="71865"/>
                </a:lnTo>
                <a:lnTo>
                  <a:pt x="60067" y="71681"/>
                </a:lnTo>
                <a:lnTo>
                  <a:pt x="63240" y="71447"/>
                </a:lnTo>
                <a:lnTo>
                  <a:pt x="66340" y="71163"/>
                </a:lnTo>
                <a:lnTo>
                  <a:pt x="69366" y="70829"/>
                </a:lnTo>
                <a:lnTo>
                  <a:pt x="72319" y="70445"/>
                </a:lnTo>
                <a:lnTo>
                  <a:pt x="75198" y="70012"/>
                </a:lnTo>
                <a:lnTo>
                  <a:pt x="78004" y="69528"/>
                </a:lnTo>
                <a:lnTo>
                  <a:pt x="80737" y="68994"/>
                </a:lnTo>
                <a:lnTo>
                  <a:pt x="83396" y="68410"/>
                </a:lnTo>
                <a:lnTo>
                  <a:pt x="85982" y="67776"/>
                </a:lnTo>
                <a:lnTo>
                  <a:pt x="88494" y="67093"/>
                </a:lnTo>
                <a:lnTo>
                  <a:pt x="90934" y="66359"/>
                </a:lnTo>
                <a:lnTo>
                  <a:pt x="93299" y="65575"/>
                </a:lnTo>
                <a:lnTo>
                  <a:pt x="95591" y="64741"/>
                </a:lnTo>
                <a:lnTo>
                  <a:pt x="97810" y="63857"/>
                </a:lnTo>
                <a:lnTo>
                  <a:pt x="99956" y="62923"/>
                </a:lnTo>
                <a:lnTo>
                  <a:pt x="102382" y="61756"/>
                </a:lnTo>
                <a:lnTo>
                  <a:pt x="103921" y="60926"/>
                </a:lnTo>
                <a:lnTo>
                  <a:pt x="37195" y="60926"/>
                </a:lnTo>
                <a:lnTo>
                  <a:pt x="33351" y="60918"/>
                </a:lnTo>
                <a:close/>
              </a:path>
              <a:path w="120000" h="120000" extrusionOk="0">
                <a:moveTo>
                  <a:pt x="95937" y="8105"/>
                </a:moveTo>
                <a:lnTo>
                  <a:pt x="55253" y="8105"/>
                </a:lnTo>
                <a:lnTo>
                  <a:pt x="58336" y="8180"/>
                </a:lnTo>
                <a:lnTo>
                  <a:pt x="61366" y="8405"/>
                </a:lnTo>
                <a:lnTo>
                  <a:pt x="64344" y="8780"/>
                </a:lnTo>
                <a:lnTo>
                  <a:pt x="67271" y="9306"/>
                </a:lnTo>
                <a:lnTo>
                  <a:pt x="70145" y="9981"/>
                </a:lnTo>
                <a:lnTo>
                  <a:pt x="72966" y="10807"/>
                </a:lnTo>
                <a:lnTo>
                  <a:pt x="75736" y="11782"/>
                </a:lnTo>
                <a:lnTo>
                  <a:pt x="78402" y="12893"/>
                </a:lnTo>
                <a:lnTo>
                  <a:pt x="80914" y="14125"/>
                </a:lnTo>
                <a:lnTo>
                  <a:pt x="83272" y="15479"/>
                </a:lnTo>
                <a:lnTo>
                  <a:pt x="85476" y="16953"/>
                </a:lnTo>
                <a:lnTo>
                  <a:pt x="87529" y="18551"/>
                </a:lnTo>
                <a:lnTo>
                  <a:pt x="89421" y="20265"/>
                </a:lnTo>
                <a:lnTo>
                  <a:pt x="91163" y="22103"/>
                </a:lnTo>
                <a:lnTo>
                  <a:pt x="92708" y="24005"/>
                </a:lnTo>
                <a:lnTo>
                  <a:pt x="94016" y="25916"/>
                </a:lnTo>
                <a:lnTo>
                  <a:pt x="95086" y="27835"/>
                </a:lnTo>
                <a:lnTo>
                  <a:pt x="95918" y="29763"/>
                </a:lnTo>
                <a:lnTo>
                  <a:pt x="96512" y="31699"/>
                </a:lnTo>
                <a:lnTo>
                  <a:pt x="96869" y="33644"/>
                </a:lnTo>
                <a:lnTo>
                  <a:pt x="96988" y="35598"/>
                </a:lnTo>
                <a:lnTo>
                  <a:pt x="96853" y="37717"/>
                </a:lnTo>
                <a:lnTo>
                  <a:pt x="96450" y="39776"/>
                </a:lnTo>
                <a:lnTo>
                  <a:pt x="95777" y="41776"/>
                </a:lnTo>
                <a:lnTo>
                  <a:pt x="94835" y="43716"/>
                </a:lnTo>
                <a:lnTo>
                  <a:pt x="93624" y="45596"/>
                </a:lnTo>
                <a:lnTo>
                  <a:pt x="92144" y="47416"/>
                </a:lnTo>
                <a:lnTo>
                  <a:pt x="90394" y="49177"/>
                </a:lnTo>
                <a:lnTo>
                  <a:pt x="88654" y="50643"/>
                </a:lnTo>
                <a:lnTo>
                  <a:pt x="86729" y="52011"/>
                </a:lnTo>
                <a:lnTo>
                  <a:pt x="84620" y="53280"/>
                </a:lnTo>
                <a:lnTo>
                  <a:pt x="82328" y="54452"/>
                </a:lnTo>
                <a:lnTo>
                  <a:pt x="79851" y="55526"/>
                </a:lnTo>
                <a:lnTo>
                  <a:pt x="77190" y="56502"/>
                </a:lnTo>
                <a:lnTo>
                  <a:pt x="74345" y="57380"/>
                </a:lnTo>
                <a:lnTo>
                  <a:pt x="71316" y="58160"/>
                </a:lnTo>
                <a:lnTo>
                  <a:pt x="67167" y="58987"/>
                </a:lnTo>
                <a:lnTo>
                  <a:pt x="64862" y="59346"/>
                </a:lnTo>
                <a:lnTo>
                  <a:pt x="62403" y="59668"/>
                </a:lnTo>
                <a:lnTo>
                  <a:pt x="59791" y="59953"/>
                </a:lnTo>
                <a:lnTo>
                  <a:pt x="57024" y="60202"/>
                </a:lnTo>
                <a:lnTo>
                  <a:pt x="54104" y="60414"/>
                </a:lnTo>
                <a:lnTo>
                  <a:pt x="51029" y="60589"/>
                </a:lnTo>
                <a:lnTo>
                  <a:pt x="47801" y="60728"/>
                </a:lnTo>
                <a:lnTo>
                  <a:pt x="44420" y="60831"/>
                </a:lnTo>
                <a:lnTo>
                  <a:pt x="40884" y="60896"/>
                </a:lnTo>
                <a:lnTo>
                  <a:pt x="37195" y="60926"/>
                </a:lnTo>
                <a:lnTo>
                  <a:pt x="103921" y="60926"/>
                </a:lnTo>
                <a:lnTo>
                  <a:pt x="106764" y="59249"/>
                </a:lnTo>
                <a:lnTo>
                  <a:pt x="108720" y="57910"/>
                </a:lnTo>
                <a:lnTo>
                  <a:pt x="110520" y="56513"/>
                </a:lnTo>
                <a:lnTo>
                  <a:pt x="112164" y="55058"/>
                </a:lnTo>
                <a:lnTo>
                  <a:pt x="113650" y="53546"/>
                </a:lnTo>
                <a:lnTo>
                  <a:pt x="114981" y="51977"/>
                </a:lnTo>
                <a:lnTo>
                  <a:pt x="116154" y="50350"/>
                </a:lnTo>
                <a:lnTo>
                  <a:pt x="117172" y="48665"/>
                </a:lnTo>
                <a:lnTo>
                  <a:pt x="118033" y="46924"/>
                </a:lnTo>
                <a:lnTo>
                  <a:pt x="118737" y="45125"/>
                </a:lnTo>
                <a:lnTo>
                  <a:pt x="119285" y="43268"/>
                </a:lnTo>
                <a:lnTo>
                  <a:pt x="119676" y="41354"/>
                </a:lnTo>
                <a:lnTo>
                  <a:pt x="119911" y="39382"/>
                </a:lnTo>
                <a:lnTo>
                  <a:pt x="119989" y="37353"/>
                </a:lnTo>
                <a:lnTo>
                  <a:pt x="119907" y="35269"/>
                </a:lnTo>
                <a:lnTo>
                  <a:pt x="119661" y="33228"/>
                </a:lnTo>
                <a:lnTo>
                  <a:pt x="119252" y="31231"/>
                </a:lnTo>
                <a:lnTo>
                  <a:pt x="118679" y="29277"/>
                </a:lnTo>
                <a:lnTo>
                  <a:pt x="117942" y="27367"/>
                </a:lnTo>
                <a:lnTo>
                  <a:pt x="117042" y="25500"/>
                </a:lnTo>
                <a:lnTo>
                  <a:pt x="115977" y="23677"/>
                </a:lnTo>
                <a:lnTo>
                  <a:pt x="114749" y="21897"/>
                </a:lnTo>
                <a:lnTo>
                  <a:pt x="113357" y="20160"/>
                </a:lnTo>
                <a:lnTo>
                  <a:pt x="111802" y="18468"/>
                </a:lnTo>
                <a:lnTo>
                  <a:pt x="110250" y="16975"/>
                </a:lnTo>
                <a:lnTo>
                  <a:pt x="108571" y="15538"/>
                </a:lnTo>
                <a:lnTo>
                  <a:pt x="106765" y="14155"/>
                </a:lnTo>
                <a:lnTo>
                  <a:pt x="104833" y="12826"/>
                </a:lnTo>
                <a:lnTo>
                  <a:pt x="102773" y="11552"/>
                </a:lnTo>
                <a:lnTo>
                  <a:pt x="100587" y="10333"/>
                </a:lnTo>
                <a:lnTo>
                  <a:pt x="98274" y="9168"/>
                </a:lnTo>
                <a:lnTo>
                  <a:pt x="95937" y="8105"/>
                </a:lnTo>
                <a:close/>
              </a:path>
              <a:path w="120000" h="120000" extrusionOk="0">
                <a:moveTo>
                  <a:pt x="51167" y="0"/>
                </a:moveTo>
                <a:lnTo>
                  <a:pt x="47912" y="35"/>
                </a:lnTo>
                <a:lnTo>
                  <a:pt x="44724" y="141"/>
                </a:lnTo>
                <a:lnTo>
                  <a:pt x="41605" y="318"/>
                </a:lnTo>
                <a:lnTo>
                  <a:pt x="38553" y="566"/>
                </a:lnTo>
                <a:lnTo>
                  <a:pt x="35569" y="884"/>
                </a:lnTo>
                <a:lnTo>
                  <a:pt x="32653" y="1273"/>
                </a:lnTo>
                <a:lnTo>
                  <a:pt x="29805" y="1733"/>
                </a:lnTo>
                <a:lnTo>
                  <a:pt x="27024" y="2264"/>
                </a:lnTo>
                <a:lnTo>
                  <a:pt x="24312" y="2866"/>
                </a:lnTo>
                <a:lnTo>
                  <a:pt x="21667" y="3538"/>
                </a:lnTo>
                <a:lnTo>
                  <a:pt x="19091" y="4281"/>
                </a:lnTo>
                <a:lnTo>
                  <a:pt x="16582" y="5095"/>
                </a:lnTo>
                <a:lnTo>
                  <a:pt x="14141" y="5980"/>
                </a:lnTo>
                <a:lnTo>
                  <a:pt x="11768" y="6935"/>
                </a:lnTo>
                <a:lnTo>
                  <a:pt x="9010" y="8214"/>
                </a:lnTo>
                <a:lnTo>
                  <a:pt x="6619" y="9542"/>
                </a:lnTo>
                <a:lnTo>
                  <a:pt x="4596" y="10919"/>
                </a:lnTo>
                <a:lnTo>
                  <a:pt x="2942" y="12346"/>
                </a:lnTo>
                <a:lnTo>
                  <a:pt x="1654" y="13823"/>
                </a:lnTo>
                <a:lnTo>
                  <a:pt x="735" y="15349"/>
                </a:lnTo>
                <a:lnTo>
                  <a:pt x="183" y="16925"/>
                </a:lnTo>
                <a:lnTo>
                  <a:pt x="0" y="18551"/>
                </a:lnTo>
                <a:lnTo>
                  <a:pt x="103" y="19554"/>
                </a:lnTo>
                <a:lnTo>
                  <a:pt x="934" y="21559"/>
                </a:lnTo>
                <a:lnTo>
                  <a:pt x="2352" y="23212"/>
                </a:lnTo>
                <a:lnTo>
                  <a:pt x="4428" y="24403"/>
                </a:lnTo>
                <a:lnTo>
                  <a:pt x="7319" y="25401"/>
                </a:lnTo>
                <a:lnTo>
                  <a:pt x="10354" y="25923"/>
                </a:lnTo>
                <a:lnTo>
                  <a:pt x="11884" y="25988"/>
                </a:lnTo>
                <a:lnTo>
                  <a:pt x="14120" y="25847"/>
                </a:lnTo>
                <a:lnTo>
                  <a:pt x="16356" y="25424"/>
                </a:lnTo>
                <a:lnTo>
                  <a:pt x="18593" y="24719"/>
                </a:lnTo>
                <a:lnTo>
                  <a:pt x="20829" y="23732"/>
                </a:lnTo>
                <a:lnTo>
                  <a:pt x="23895" y="21580"/>
                </a:lnTo>
                <a:lnTo>
                  <a:pt x="26004" y="19768"/>
                </a:lnTo>
                <a:lnTo>
                  <a:pt x="28496" y="17465"/>
                </a:lnTo>
                <a:lnTo>
                  <a:pt x="30728" y="15544"/>
                </a:lnTo>
                <a:lnTo>
                  <a:pt x="33022" y="13861"/>
                </a:lnTo>
                <a:lnTo>
                  <a:pt x="35378" y="12416"/>
                </a:lnTo>
                <a:lnTo>
                  <a:pt x="37795" y="11207"/>
                </a:lnTo>
                <a:lnTo>
                  <a:pt x="40274" y="10236"/>
                </a:lnTo>
                <a:lnTo>
                  <a:pt x="42880" y="9469"/>
                </a:lnTo>
                <a:lnTo>
                  <a:pt x="45682" y="8872"/>
                </a:lnTo>
                <a:lnTo>
                  <a:pt x="48677" y="8446"/>
                </a:lnTo>
                <a:lnTo>
                  <a:pt x="51868" y="8190"/>
                </a:lnTo>
                <a:lnTo>
                  <a:pt x="55253" y="8105"/>
                </a:lnTo>
                <a:lnTo>
                  <a:pt x="95937" y="8105"/>
                </a:lnTo>
                <a:lnTo>
                  <a:pt x="95834" y="8058"/>
                </a:lnTo>
                <a:lnTo>
                  <a:pt x="93267" y="7003"/>
                </a:lnTo>
                <a:lnTo>
                  <a:pt x="90573" y="6002"/>
                </a:lnTo>
                <a:lnTo>
                  <a:pt x="87752" y="5055"/>
                </a:lnTo>
                <a:lnTo>
                  <a:pt x="85075" y="4248"/>
                </a:lnTo>
                <a:lnTo>
                  <a:pt x="82330" y="3511"/>
                </a:lnTo>
                <a:lnTo>
                  <a:pt x="79518" y="2843"/>
                </a:lnTo>
                <a:lnTo>
                  <a:pt x="76638" y="2247"/>
                </a:lnTo>
                <a:lnTo>
                  <a:pt x="73690" y="1720"/>
                </a:lnTo>
                <a:lnTo>
                  <a:pt x="70675" y="1263"/>
                </a:lnTo>
                <a:lnTo>
                  <a:pt x="67593" y="877"/>
                </a:lnTo>
                <a:lnTo>
                  <a:pt x="64443" y="561"/>
                </a:lnTo>
                <a:lnTo>
                  <a:pt x="61225" y="316"/>
                </a:lnTo>
                <a:lnTo>
                  <a:pt x="57940" y="140"/>
                </a:lnTo>
                <a:lnTo>
                  <a:pt x="54587" y="35"/>
                </a:lnTo>
                <a:lnTo>
                  <a:pt x="51167" y="0"/>
                </a:lnTo>
                <a:close/>
              </a:path>
              <a:path w="120000" h="120000" extrusionOk="0">
                <a:moveTo>
                  <a:pt x="39868" y="99107"/>
                </a:moveTo>
                <a:lnTo>
                  <a:pt x="36614" y="99298"/>
                </a:lnTo>
                <a:lnTo>
                  <a:pt x="33623" y="99870"/>
                </a:lnTo>
                <a:lnTo>
                  <a:pt x="30896" y="100823"/>
                </a:lnTo>
                <a:lnTo>
                  <a:pt x="28432" y="102157"/>
                </a:lnTo>
                <a:lnTo>
                  <a:pt x="26391" y="103763"/>
                </a:lnTo>
                <a:lnTo>
                  <a:pt x="24933" y="105531"/>
                </a:lnTo>
                <a:lnTo>
                  <a:pt x="24059" y="107461"/>
                </a:lnTo>
                <a:lnTo>
                  <a:pt x="23767" y="109553"/>
                </a:lnTo>
                <a:lnTo>
                  <a:pt x="24063" y="111644"/>
                </a:lnTo>
                <a:lnTo>
                  <a:pt x="24949" y="113574"/>
                </a:lnTo>
                <a:lnTo>
                  <a:pt x="26427" y="115342"/>
                </a:lnTo>
                <a:lnTo>
                  <a:pt x="28496" y="116948"/>
                </a:lnTo>
                <a:lnTo>
                  <a:pt x="30980" y="118282"/>
                </a:lnTo>
                <a:lnTo>
                  <a:pt x="33703" y="119236"/>
                </a:lnTo>
                <a:lnTo>
                  <a:pt x="36666" y="119807"/>
                </a:lnTo>
                <a:lnTo>
                  <a:pt x="39868" y="119998"/>
                </a:lnTo>
                <a:lnTo>
                  <a:pt x="43015" y="119807"/>
                </a:lnTo>
                <a:lnTo>
                  <a:pt x="45938" y="119236"/>
                </a:lnTo>
                <a:lnTo>
                  <a:pt x="48637" y="118282"/>
                </a:lnTo>
                <a:lnTo>
                  <a:pt x="51113" y="116948"/>
                </a:lnTo>
                <a:lnTo>
                  <a:pt x="53182" y="115342"/>
                </a:lnTo>
                <a:lnTo>
                  <a:pt x="54659" y="113574"/>
                </a:lnTo>
                <a:lnTo>
                  <a:pt x="55546" y="111644"/>
                </a:lnTo>
                <a:lnTo>
                  <a:pt x="55842" y="109553"/>
                </a:lnTo>
                <a:lnTo>
                  <a:pt x="55550" y="107461"/>
                </a:lnTo>
                <a:lnTo>
                  <a:pt x="54675" y="105531"/>
                </a:lnTo>
                <a:lnTo>
                  <a:pt x="53218" y="103763"/>
                </a:lnTo>
                <a:lnTo>
                  <a:pt x="51177" y="102157"/>
                </a:lnTo>
                <a:lnTo>
                  <a:pt x="48721" y="100823"/>
                </a:lnTo>
                <a:lnTo>
                  <a:pt x="46018" y="99870"/>
                </a:lnTo>
                <a:lnTo>
                  <a:pt x="43067" y="99298"/>
                </a:lnTo>
                <a:lnTo>
                  <a:pt x="39868" y="9910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33887" y="320017"/>
            <a:ext cx="4761358" cy="148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13758"/>
            <a:r>
              <a:rPr lang="bg" sz="9533" dirty="0">
                <a:solidFill>
                  <a:srgbClr val="C00000"/>
                </a:solidFill>
              </a:rPr>
              <a:t>Можеш</a:t>
            </a:r>
            <a:endParaRPr sz="9533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sz="quarter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419878" y="1801692"/>
            <a:ext cx="7116714" cy="359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35" rIns="0" bIns="0" anchor="t" anchorCtr="0">
            <a:noAutofit/>
          </a:bodyPr>
          <a:lstStyle/>
          <a:p>
            <a:pPr marL="386597" marR="699590" indent="-372839">
              <a:buClr>
                <a:schemeClr val="dk1"/>
              </a:buClr>
              <a:buSzPts val="4000"/>
              <a:buFont typeface="Arial"/>
              <a:buChar char="•"/>
            </a:pPr>
            <a:r>
              <a:rPr lang="bg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Изград</a:t>
            </a:r>
            <a:r>
              <a:rPr lang="bg-BG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bg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своя бизнес модел лесно</a:t>
            </a:r>
          </a:p>
          <a:p>
            <a:pPr marL="386597" marR="699590" indent="-372839">
              <a:buClr>
                <a:schemeClr val="dk1"/>
              </a:buClr>
              <a:buSzPts val="4000"/>
              <a:buFont typeface="Arial"/>
              <a:buChar char="•"/>
            </a:pPr>
            <a:endParaRPr sz="3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6597" marR="5503" indent="-372839">
              <a:spcBef>
                <a:spcPts val="5"/>
              </a:spcBef>
              <a:buClr>
                <a:schemeClr val="dk1"/>
              </a:buClr>
              <a:buSzPts val="4000"/>
              <a:buFont typeface="Arial"/>
              <a:buChar char="•"/>
            </a:pPr>
            <a:r>
              <a:rPr lang="bg" sz="3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Анализирай и валидирай съществуващи бизнес модели</a:t>
            </a:r>
            <a:endParaRPr sz="3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7125083" y="-281815"/>
            <a:ext cx="2780917" cy="74255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7215255" y="-285750"/>
            <a:ext cx="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-285750"/>
            <a:ext cx="9906000" cy="742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615718" y="1371633"/>
            <a:ext cx="2919518" cy="4003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520" y="61443"/>
                </a:moveTo>
                <a:lnTo>
                  <a:pt x="97171" y="61443"/>
                </a:lnTo>
                <a:lnTo>
                  <a:pt x="97035" y="63092"/>
                </a:lnTo>
                <a:lnTo>
                  <a:pt x="96631" y="66804"/>
                </a:lnTo>
                <a:lnTo>
                  <a:pt x="96362" y="68453"/>
                </a:lnTo>
                <a:lnTo>
                  <a:pt x="96050" y="70103"/>
                </a:lnTo>
                <a:lnTo>
                  <a:pt x="95694" y="71752"/>
                </a:lnTo>
                <a:lnTo>
                  <a:pt x="95294" y="73402"/>
                </a:lnTo>
                <a:lnTo>
                  <a:pt x="94850" y="75051"/>
                </a:lnTo>
                <a:lnTo>
                  <a:pt x="94362" y="76701"/>
                </a:lnTo>
                <a:lnTo>
                  <a:pt x="93830" y="78350"/>
                </a:lnTo>
                <a:lnTo>
                  <a:pt x="93254" y="79587"/>
                </a:lnTo>
                <a:lnTo>
                  <a:pt x="92634" y="81237"/>
                </a:lnTo>
                <a:lnTo>
                  <a:pt x="91970" y="82474"/>
                </a:lnTo>
                <a:lnTo>
                  <a:pt x="91262" y="84123"/>
                </a:lnTo>
                <a:lnTo>
                  <a:pt x="90510" y="85360"/>
                </a:lnTo>
                <a:lnTo>
                  <a:pt x="89714" y="86597"/>
                </a:lnTo>
                <a:lnTo>
                  <a:pt x="88874" y="88247"/>
                </a:lnTo>
                <a:lnTo>
                  <a:pt x="87990" y="89484"/>
                </a:lnTo>
                <a:lnTo>
                  <a:pt x="86934" y="90721"/>
                </a:lnTo>
                <a:lnTo>
                  <a:pt x="85807" y="91958"/>
                </a:lnTo>
                <a:lnTo>
                  <a:pt x="84607" y="93608"/>
                </a:lnTo>
                <a:lnTo>
                  <a:pt x="83335" y="94845"/>
                </a:lnTo>
                <a:lnTo>
                  <a:pt x="81991" y="96082"/>
                </a:lnTo>
                <a:lnTo>
                  <a:pt x="80575" y="97319"/>
                </a:lnTo>
                <a:lnTo>
                  <a:pt x="79086" y="98144"/>
                </a:lnTo>
                <a:lnTo>
                  <a:pt x="77526" y="99381"/>
                </a:lnTo>
                <a:lnTo>
                  <a:pt x="75893" y="100618"/>
                </a:lnTo>
                <a:lnTo>
                  <a:pt x="74188" y="101443"/>
                </a:lnTo>
                <a:lnTo>
                  <a:pt x="72411" y="102268"/>
                </a:lnTo>
                <a:lnTo>
                  <a:pt x="70561" y="103505"/>
                </a:lnTo>
                <a:lnTo>
                  <a:pt x="68640" y="104329"/>
                </a:lnTo>
                <a:lnTo>
                  <a:pt x="66646" y="105154"/>
                </a:lnTo>
                <a:lnTo>
                  <a:pt x="64580" y="105979"/>
                </a:lnTo>
                <a:lnTo>
                  <a:pt x="62442" y="106391"/>
                </a:lnTo>
                <a:lnTo>
                  <a:pt x="60761" y="107216"/>
                </a:lnTo>
                <a:lnTo>
                  <a:pt x="57251" y="108041"/>
                </a:lnTo>
                <a:lnTo>
                  <a:pt x="53543" y="108865"/>
                </a:lnTo>
                <a:lnTo>
                  <a:pt x="49637" y="109690"/>
                </a:lnTo>
                <a:lnTo>
                  <a:pt x="45534" y="110515"/>
                </a:lnTo>
                <a:lnTo>
                  <a:pt x="43408" y="110515"/>
                </a:lnTo>
                <a:lnTo>
                  <a:pt x="39008" y="111340"/>
                </a:lnTo>
                <a:lnTo>
                  <a:pt x="36734" y="111340"/>
                </a:lnTo>
                <a:lnTo>
                  <a:pt x="34411" y="111752"/>
                </a:lnTo>
                <a:lnTo>
                  <a:pt x="32038" y="111752"/>
                </a:lnTo>
                <a:lnTo>
                  <a:pt x="29616" y="112164"/>
                </a:lnTo>
                <a:lnTo>
                  <a:pt x="24624" y="112164"/>
                </a:lnTo>
                <a:lnTo>
                  <a:pt x="22054" y="112577"/>
                </a:lnTo>
                <a:lnTo>
                  <a:pt x="16765" y="112577"/>
                </a:lnTo>
                <a:lnTo>
                  <a:pt x="16765" y="120000"/>
                </a:lnTo>
                <a:lnTo>
                  <a:pt x="36184" y="120000"/>
                </a:lnTo>
                <a:lnTo>
                  <a:pt x="38390" y="119587"/>
                </a:lnTo>
                <a:lnTo>
                  <a:pt x="40630" y="119587"/>
                </a:lnTo>
                <a:lnTo>
                  <a:pt x="42904" y="119175"/>
                </a:lnTo>
                <a:lnTo>
                  <a:pt x="45211" y="119175"/>
                </a:lnTo>
                <a:lnTo>
                  <a:pt x="49926" y="118350"/>
                </a:lnTo>
                <a:lnTo>
                  <a:pt x="52335" y="118350"/>
                </a:lnTo>
                <a:lnTo>
                  <a:pt x="57253" y="117525"/>
                </a:lnTo>
                <a:lnTo>
                  <a:pt x="65796" y="115876"/>
                </a:lnTo>
                <a:lnTo>
                  <a:pt x="67875" y="115051"/>
                </a:lnTo>
                <a:lnTo>
                  <a:pt x="69931" y="114639"/>
                </a:lnTo>
                <a:lnTo>
                  <a:pt x="71965" y="113814"/>
                </a:lnTo>
                <a:lnTo>
                  <a:pt x="73976" y="113402"/>
                </a:lnTo>
                <a:lnTo>
                  <a:pt x="77929" y="111752"/>
                </a:lnTo>
                <a:lnTo>
                  <a:pt x="81792" y="110103"/>
                </a:lnTo>
                <a:lnTo>
                  <a:pt x="85563" y="108453"/>
                </a:lnTo>
                <a:lnTo>
                  <a:pt x="87415" y="107628"/>
                </a:lnTo>
                <a:lnTo>
                  <a:pt x="89244" y="106391"/>
                </a:lnTo>
                <a:lnTo>
                  <a:pt x="90932" y="105567"/>
                </a:lnTo>
                <a:lnTo>
                  <a:pt x="92576" y="104329"/>
                </a:lnTo>
                <a:lnTo>
                  <a:pt x="94176" y="103505"/>
                </a:lnTo>
                <a:lnTo>
                  <a:pt x="95730" y="102268"/>
                </a:lnTo>
                <a:lnTo>
                  <a:pt x="97240" y="101030"/>
                </a:lnTo>
                <a:lnTo>
                  <a:pt x="98706" y="99793"/>
                </a:lnTo>
                <a:lnTo>
                  <a:pt x="100127" y="98556"/>
                </a:lnTo>
                <a:lnTo>
                  <a:pt x="101503" y="97319"/>
                </a:lnTo>
                <a:lnTo>
                  <a:pt x="102835" y="96082"/>
                </a:lnTo>
                <a:lnTo>
                  <a:pt x="104122" y="94845"/>
                </a:lnTo>
                <a:lnTo>
                  <a:pt x="105365" y="93608"/>
                </a:lnTo>
                <a:lnTo>
                  <a:pt x="106563" y="91958"/>
                </a:lnTo>
                <a:lnTo>
                  <a:pt x="107716" y="90721"/>
                </a:lnTo>
                <a:lnTo>
                  <a:pt x="108825" y="89072"/>
                </a:lnTo>
                <a:lnTo>
                  <a:pt x="109889" y="87422"/>
                </a:lnTo>
                <a:lnTo>
                  <a:pt x="110908" y="86185"/>
                </a:lnTo>
                <a:lnTo>
                  <a:pt x="111883" y="84536"/>
                </a:lnTo>
                <a:lnTo>
                  <a:pt x="112673" y="82886"/>
                </a:lnTo>
                <a:lnTo>
                  <a:pt x="113422" y="81649"/>
                </a:lnTo>
                <a:lnTo>
                  <a:pt x="114130" y="80412"/>
                </a:lnTo>
                <a:lnTo>
                  <a:pt x="114798" y="78762"/>
                </a:lnTo>
                <a:lnTo>
                  <a:pt x="115426" y="77525"/>
                </a:lnTo>
                <a:lnTo>
                  <a:pt x="116013" y="75876"/>
                </a:lnTo>
                <a:lnTo>
                  <a:pt x="116560" y="74226"/>
                </a:lnTo>
                <a:lnTo>
                  <a:pt x="117066" y="72989"/>
                </a:lnTo>
                <a:lnTo>
                  <a:pt x="117531" y="71340"/>
                </a:lnTo>
                <a:lnTo>
                  <a:pt x="117956" y="69690"/>
                </a:lnTo>
                <a:lnTo>
                  <a:pt x="118341" y="68041"/>
                </a:lnTo>
                <a:lnTo>
                  <a:pt x="118685" y="66804"/>
                </a:lnTo>
                <a:lnTo>
                  <a:pt x="118989" y="65154"/>
                </a:lnTo>
                <a:lnTo>
                  <a:pt x="119252" y="63505"/>
                </a:lnTo>
                <a:lnTo>
                  <a:pt x="119475" y="61855"/>
                </a:lnTo>
                <a:lnTo>
                  <a:pt x="119520" y="61443"/>
                </a:lnTo>
                <a:close/>
              </a:path>
              <a:path w="120000" h="120000" extrusionOk="0">
                <a:moveTo>
                  <a:pt x="64680" y="77938"/>
                </a:moveTo>
                <a:lnTo>
                  <a:pt x="41827" y="77938"/>
                </a:lnTo>
                <a:lnTo>
                  <a:pt x="46282" y="78762"/>
                </a:lnTo>
                <a:lnTo>
                  <a:pt x="60246" y="78762"/>
                </a:lnTo>
                <a:lnTo>
                  <a:pt x="64680" y="77938"/>
                </a:lnTo>
                <a:close/>
              </a:path>
              <a:path w="120000" h="120000" extrusionOk="0">
                <a:moveTo>
                  <a:pt x="68586" y="412"/>
                </a:moveTo>
                <a:lnTo>
                  <a:pt x="49321" y="412"/>
                </a:lnTo>
                <a:lnTo>
                  <a:pt x="44863" y="1237"/>
                </a:lnTo>
                <a:lnTo>
                  <a:pt x="42696" y="1237"/>
                </a:lnTo>
                <a:lnTo>
                  <a:pt x="40571" y="1649"/>
                </a:lnTo>
                <a:lnTo>
                  <a:pt x="34443" y="2886"/>
                </a:lnTo>
                <a:lnTo>
                  <a:pt x="32483" y="3711"/>
                </a:lnTo>
                <a:lnTo>
                  <a:pt x="30565" y="4123"/>
                </a:lnTo>
                <a:lnTo>
                  <a:pt x="28688" y="4948"/>
                </a:lnTo>
                <a:lnTo>
                  <a:pt x="26853" y="5360"/>
                </a:lnTo>
                <a:lnTo>
                  <a:pt x="25059" y="6185"/>
                </a:lnTo>
                <a:lnTo>
                  <a:pt x="23307" y="7010"/>
                </a:lnTo>
                <a:lnTo>
                  <a:pt x="21596" y="7835"/>
                </a:lnTo>
                <a:lnTo>
                  <a:pt x="19927" y="8659"/>
                </a:lnTo>
                <a:lnTo>
                  <a:pt x="18299" y="9484"/>
                </a:lnTo>
                <a:lnTo>
                  <a:pt x="16713" y="10721"/>
                </a:lnTo>
                <a:lnTo>
                  <a:pt x="15168" y="11546"/>
                </a:lnTo>
                <a:lnTo>
                  <a:pt x="13689" y="12783"/>
                </a:lnTo>
                <a:lnTo>
                  <a:pt x="12286" y="14020"/>
                </a:lnTo>
                <a:lnTo>
                  <a:pt x="10959" y="14845"/>
                </a:lnTo>
                <a:lnTo>
                  <a:pt x="9707" y="16082"/>
                </a:lnTo>
                <a:lnTo>
                  <a:pt x="8532" y="17319"/>
                </a:lnTo>
                <a:lnTo>
                  <a:pt x="7432" y="18556"/>
                </a:lnTo>
                <a:lnTo>
                  <a:pt x="6408" y="19793"/>
                </a:lnTo>
                <a:lnTo>
                  <a:pt x="5460" y="21443"/>
                </a:lnTo>
                <a:lnTo>
                  <a:pt x="4588" y="22680"/>
                </a:lnTo>
                <a:lnTo>
                  <a:pt x="3792" y="23917"/>
                </a:lnTo>
                <a:lnTo>
                  <a:pt x="3071" y="25567"/>
                </a:lnTo>
                <a:lnTo>
                  <a:pt x="2426" y="27216"/>
                </a:lnTo>
                <a:lnTo>
                  <a:pt x="1858" y="28453"/>
                </a:lnTo>
                <a:lnTo>
                  <a:pt x="1365" y="30103"/>
                </a:lnTo>
                <a:lnTo>
                  <a:pt x="947" y="31752"/>
                </a:lnTo>
                <a:lnTo>
                  <a:pt x="606" y="33402"/>
                </a:lnTo>
                <a:lnTo>
                  <a:pt x="341" y="35051"/>
                </a:lnTo>
                <a:lnTo>
                  <a:pt x="151" y="36701"/>
                </a:lnTo>
                <a:lnTo>
                  <a:pt x="37" y="38762"/>
                </a:lnTo>
                <a:lnTo>
                  <a:pt x="0" y="40412"/>
                </a:lnTo>
                <a:lnTo>
                  <a:pt x="39" y="42061"/>
                </a:lnTo>
                <a:lnTo>
                  <a:pt x="159" y="43711"/>
                </a:lnTo>
                <a:lnTo>
                  <a:pt x="358" y="45773"/>
                </a:lnTo>
                <a:lnTo>
                  <a:pt x="637" y="47422"/>
                </a:lnTo>
                <a:lnTo>
                  <a:pt x="995" y="48659"/>
                </a:lnTo>
                <a:lnTo>
                  <a:pt x="1433" y="50309"/>
                </a:lnTo>
                <a:lnTo>
                  <a:pt x="1950" y="51958"/>
                </a:lnTo>
                <a:lnTo>
                  <a:pt x="2548" y="53608"/>
                </a:lnTo>
                <a:lnTo>
                  <a:pt x="3225" y="54845"/>
                </a:lnTo>
                <a:lnTo>
                  <a:pt x="3981" y="56494"/>
                </a:lnTo>
                <a:lnTo>
                  <a:pt x="4817" y="57731"/>
                </a:lnTo>
                <a:lnTo>
                  <a:pt x="5733" y="58969"/>
                </a:lnTo>
                <a:lnTo>
                  <a:pt x="6728" y="60206"/>
                </a:lnTo>
                <a:lnTo>
                  <a:pt x="7888" y="61855"/>
                </a:lnTo>
                <a:lnTo>
                  <a:pt x="9122" y="63092"/>
                </a:lnTo>
                <a:lnTo>
                  <a:pt x="10432" y="64329"/>
                </a:lnTo>
                <a:lnTo>
                  <a:pt x="11816" y="65567"/>
                </a:lnTo>
                <a:lnTo>
                  <a:pt x="13277" y="66804"/>
                </a:lnTo>
                <a:lnTo>
                  <a:pt x="14812" y="68041"/>
                </a:lnTo>
                <a:lnTo>
                  <a:pt x="16422" y="69278"/>
                </a:lnTo>
                <a:lnTo>
                  <a:pt x="18108" y="70103"/>
                </a:lnTo>
                <a:lnTo>
                  <a:pt x="19869" y="71340"/>
                </a:lnTo>
                <a:lnTo>
                  <a:pt x="21706" y="72164"/>
                </a:lnTo>
                <a:lnTo>
                  <a:pt x="23617" y="72989"/>
                </a:lnTo>
                <a:lnTo>
                  <a:pt x="25604" y="73814"/>
                </a:lnTo>
                <a:lnTo>
                  <a:pt x="27492" y="74639"/>
                </a:lnTo>
                <a:lnTo>
                  <a:pt x="29421" y="75463"/>
                </a:lnTo>
                <a:lnTo>
                  <a:pt x="33397" y="76288"/>
                </a:lnTo>
                <a:lnTo>
                  <a:pt x="35445" y="77113"/>
                </a:lnTo>
                <a:lnTo>
                  <a:pt x="39660" y="77938"/>
                </a:lnTo>
                <a:lnTo>
                  <a:pt x="66830" y="77938"/>
                </a:lnTo>
                <a:lnTo>
                  <a:pt x="68935" y="77525"/>
                </a:lnTo>
                <a:lnTo>
                  <a:pt x="70996" y="76701"/>
                </a:lnTo>
                <a:lnTo>
                  <a:pt x="73284" y="76288"/>
                </a:lnTo>
                <a:lnTo>
                  <a:pt x="75488" y="75463"/>
                </a:lnTo>
                <a:lnTo>
                  <a:pt x="77609" y="75051"/>
                </a:lnTo>
                <a:lnTo>
                  <a:pt x="79645" y="74226"/>
                </a:lnTo>
                <a:lnTo>
                  <a:pt x="81598" y="73402"/>
                </a:lnTo>
                <a:lnTo>
                  <a:pt x="83467" y="72164"/>
                </a:lnTo>
                <a:lnTo>
                  <a:pt x="85253" y="71340"/>
                </a:lnTo>
                <a:lnTo>
                  <a:pt x="86774" y="70515"/>
                </a:lnTo>
                <a:lnTo>
                  <a:pt x="87278" y="70103"/>
                </a:lnTo>
                <a:lnTo>
                  <a:pt x="56170" y="70103"/>
                </a:lnTo>
                <a:lnTo>
                  <a:pt x="53893" y="69690"/>
                </a:lnTo>
                <a:lnTo>
                  <a:pt x="51678" y="69690"/>
                </a:lnTo>
                <a:lnTo>
                  <a:pt x="47432" y="68865"/>
                </a:lnTo>
                <a:lnTo>
                  <a:pt x="45401" y="68453"/>
                </a:lnTo>
                <a:lnTo>
                  <a:pt x="43431" y="67628"/>
                </a:lnTo>
                <a:lnTo>
                  <a:pt x="41523" y="66804"/>
                </a:lnTo>
                <a:lnTo>
                  <a:pt x="39676" y="65979"/>
                </a:lnTo>
                <a:lnTo>
                  <a:pt x="37891" y="65154"/>
                </a:lnTo>
                <a:lnTo>
                  <a:pt x="36167" y="64329"/>
                </a:lnTo>
                <a:lnTo>
                  <a:pt x="34504" y="63092"/>
                </a:lnTo>
                <a:lnTo>
                  <a:pt x="32903" y="61855"/>
                </a:lnTo>
                <a:lnTo>
                  <a:pt x="31588" y="60618"/>
                </a:lnTo>
                <a:lnTo>
                  <a:pt x="30363" y="59381"/>
                </a:lnTo>
                <a:lnTo>
                  <a:pt x="29228" y="58144"/>
                </a:lnTo>
                <a:lnTo>
                  <a:pt x="28185" y="56907"/>
                </a:lnTo>
                <a:lnTo>
                  <a:pt x="27232" y="55670"/>
                </a:lnTo>
                <a:lnTo>
                  <a:pt x="26370" y="54432"/>
                </a:lnTo>
                <a:lnTo>
                  <a:pt x="25599" y="52783"/>
                </a:lnTo>
                <a:lnTo>
                  <a:pt x="24918" y="51546"/>
                </a:lnTo>
                <a:lnTo>
                  <a:pt x="24329" y="49896"/>
                </a:lnTo>
                <a:lnTo>
                  <a:pt x="23830" y="48247"/>
                </a:lnTo>
                <a:lnTo>
                  <a:pt x="23421" y="46597"/>
                </a:lnTo>
                <a:lnTo>
                  <a:pt x="23104" y="44948"/>
                </a:lnTo>
                <a:lnTo>
                  <a:pt x="22877" y="43298"/>
                </a:lnTo>
                <a:lnTo>
                  <a:pt x="22741" y="41649"/>
                </a:lnTo>
                <a:lnTo>
                  <a:pt x="22695" y="39587"/>
                </a:lnTo>
                <a:lnTo>
                  <a:pt x="22736" y="37938"/>
                </a:lnTo>
                <a:lnTo>
                  <a:pt x="22859" y="36288"/>
                </a:lnTo>
                <a:lnTo>
                  <a:pt x="23064" y="34226"/>
                </a:lnTo>
                <a:lnTo>
                  <a:pt x="23351" y="32577"/>
                </a:lnTo>
                <a:lnTo>
                  <a:pt x="23720" y="30927"/>
                </a:lnTo>
                <a:lnTo>
                  <a:pt x="24171" y="29690"/>
                </a:lnTo>
                <a:lnTo>
                  <a:pt x="24704" y="28041"/>
                </a:lnTo>
                <a:lnTo>
                  <a:pt x="25319" y="26391"/>
                </a:lnTo>
                <a:lnTo>
                  <a:pt x="26015" y="25154"/>
                </a:lnTo>
                <a:lnTo>
                  <a:pt x="26794" y="23505"/>
                </a:lnTo>
                <a:lnTo>
                  <a:pt x="27655" y="22268"/>
                </a:lnTo>
                <a:lnTo>
                  <a:pt x="28598" y="21030"/>
                </a:lnTo>
                <a:lnTo>
                  <a:pt x="29622" y="19793"/>
                </a:lnTo>
                <a:lnTo>
                  <a:pt x="30729" y="18556"/>
                </a:lnTo>
                <a:lnTo>
                  <a:pt x="31918" y="17319"/>
                </a:lnTo>
                <a:lnTo>
                  <a:pt x="33188" y="16494"/>
                </a:lnTo>
                <a:lnTo>
                  <a:pt x="34714" y="15257"/>
                </a:lnTo>
                <a:lnTo>
                  <a:pt x="36291" y="14020"/>
                </a:lnTo>
                <a:lnTo>
                  <a:pt x="37921" y="12783"/>
                </a:lnTo>
                <a:lnTo>
                  <a:pt x="39603" y="11958"/>
                </a:lnTo>
                <a:lnTo>
                  <a:pt x="41338" y="11134"/>
                </a:lnTo>
                <a:lnTo>
                  <a:pt x="43125" y="10309"/>
                </a:lnTo>
                <a:lnTo>
                  <a:pt x="44964" y="9896"/>
                </a:lnTo>
                <a:lnTo>
                  <a:pt x="46856" y="9072"/>
                </a:lnTo>
                <a:lnTo>
                  <a:pt x="50796" y="8247"/>
                </a:lnTo>
                <a:lnTo>
                  <a:pt x="52845" y="7835"/>
                </a:lnTo>
                <a:lnTo>
                  <a:pt x="57100" y="7835"/>
                </a:lnTo>
                <a:lnTo>
                  <a:pt x="59306" y="7422"/>
                </a:lnTo>
                <a:lnTo>
                  <a:pt x="93825" y="7422"/>
                </a:lnTo>
                <a:lnTo>
                  <a:pt x="92980" y="7010"/>
                </a:lnTo>
                <a:lnTo>
                  <a:pt x="91240" y="6185"/>
                </a:lnTo>
                <a:lnTo>
                  <a:pt x="89449" y="5360"/>
                </a:lnTo>
                <a:lnTo>
                  <a:pt x="87605" y="4536"/>
                </a:lnTo>
                <a:lnTo>
                  <a:pt x="85706" y="4123"/>
                </a:lnTo>
                <a:lnTo>
                  <a:pt x="83754" y="3298"/>
                </a:lnTo>
                <a:lnTo>
                  <a:pt x="79689" y="2474"/>
                </a:lnTo>
                <a:lnTo>
                  <a:pt x="77576" y="1649"/>
                </a:lnTo>
                <a:lnTo>
                  <a:pt x="75409" y="1649"/>
                </a:lnTo>
                <a:lnTo>
                  <a:pt x="68586" y="412"/>
                </a:lnTo>
                <a:close/>
              </a:path>
              <a:path w="120000" h="120000" extrusionOk="0">
                <a:moveTo>
                  <a:pt x="93825" y="7422"/>
                </a:moveTo>
                <a:lnTo>
                  <a:pt x="59306" y="7422"/>
                </a:lnTo>
                <a:lnTo>
                  <a:pt x="61560" y="7835"/>
                </a:lnTo>
                <a:lnTo>
                  <a:pt x="65902" y="7835"/>
                </a:lnTo>
                <a:lnTo>
                  <a:pt x="67991" y="8247"/>
                </a:lnTo>
                <a:lnTo>
                  <a:pt x="72003" y="9072"/>
                </a:lnTo>
                <a:lnTo>
                  <a:pt x="73928" y="9896"/>
                </a:lnTo>
                <a:lnTo>
                  <a:pt x="75797" y="10721"/>
                </a:lnTo>
                <a:lnTo>
                  <a:pt x="77611" y="11134"/>
                </a:lnTo>
                <a:lnTo>
                  <a:pt x="79362" y="12371"/>
                </a:lnTo>
                <a:lnTo>
                  <a:pt x="81041" y="13195"/>
                </a:lnTo>
                <a:lnTo>
                  <a:pt x="82648" y="14020"/>
                </a:lnTo>
                <a:lnTo>
                  <a:pt x="84184" y="15257"/>
                </a:lnTo>
                <a:lnTo>
                  <a:pt x="85647" y="16494"/>
                </a:lnTo>
                <a:lnTo>
                  <a:pt x="87039" y="18144"/>
                </a:lnTo>
                <a:lnTo>
                  <a:pt x="88359" y="19381"/>
                </a:lnTo>
                <a:lnTo>
                  <a:pt x="89607" y="21030"/>
                </a:lnTo>
                <a:lnTo>
                  <a:pt x="90784" y="22680"/>
                </a:lnTo>
                <a:lnTo>
                  <a:pt x="91675" y="23917"/>
                </a:lnTo>
                <a:lnTo>
                  <a:pt x="92481" y="25567"/>
                </a:lnTo>
                <a:lnTo>
                  <a:pt x="93202" y="26804"/>
                </a:lnTo>
                <a:lnTo>
                  <a:pt x="93838" y="28453"/>
                </a:lnTo>
                <a:lnTo>
                  <a:pt x="94389" y="29690"/>
                </a:lnTo>
                <a:lnTo>
                  <a:pt x="94856" y="31340"/>
                </a:lnTo>
                <a:lnTo>
                  <a:pt x="95238" y="32989"/>
                </a:lnTo>
                <a:lnTo>
                  <a:pt x="95535" y="34639"/>
                </a:lnTo>
                <a:lnTo>
                  <a:pt x="95747" y="35876"/>
                </a:lnTo>
                <a:lnTo>
                  <a:pt x="95874" y="37525"/>
                </a:lnTo>
                <a:lnTo>
                  <a:pt x="95916" y="39175"/>
                </a:lnTo>
                <a:lnTo>
                  <a:pt x="95869" y="40824"/>
                </a:lnTo>
                <a:lnTo>
                  <a:pt x="95729" y="42474"/>
                </a:lnTo>
                <a:lnTo>
                  <a:pt x="95494" y="44123"/>
                </a:lnTo>
                <a:lnTo>
                  <a:pt x="95166" y="45773"/>
                </a:lnTo>
                <a:lnTo>
                  <a:pt x="94744" y="47422"/>
                </a:lnTo>
                <a:lnTo>
                  <a:pt x="94228" y="48659"/>
                </a:lnTo>
                <a:lnTo>
                  <a:pt x="93619" y="50309"/>
                </a:lnTo>
                <a:lnTo>
                  <a:pt x="92915" y="51958"/>
                </a:lnTo>
                <a:lnTo>
                  <a:pt x="92118" y="53195"/>
                </a:lnTo>
                <a:lnTo>
                  <a:pt x="91227" y="54432"/>
                </a:lnTo>
                <a:lnTo>
                  <a:pt x="90243" y="56082"/>
                </a:lnTo>
                <a:lnTo>
                  <a:pt x="89164" y="57319"/>
                </a:lnTo>
                <a:lnTo>
                  <a:pt x="87992" y="58556"/>
                </a:lnTo>
                <a:lnTo>
                  <a:pt x="86726" y="59793"/>
                </a:lnTo>
                <a:lnTo>
                  <a:pt x="85366" y="61030"/>
                </a:lnTo>
                <a:lnTo>
                  <a:pt x="83830" y="62268"/>
                </a:lnTo>
                <a:lnTo>
                  <a:pt x="82235" y="63505"/>
                </a:lnTo>
                <a:lnTo>
                  <a:pt x="80581" y="64329"/>
                </a:lnTo>
                <a:lnTo>
                  <a:pt x="78868" y="65567"/>
                </a:lnTo>
                <a:lnTo>
                  <a:pt x="77096" y="66391"/>
                </a:lnTo>
                <a:lnTo>
                  <a:pt x="75266" y="67216"/>
                </a:lnTo>
                <a:lnTo>
                  <a:pt x="73377" y="67628"/>
                </a:lnTo>
                <a:lnTo>
                  <a:pt x="71429" y="68453"/>
                </a:lnTo>
                <a:lnTo>
                  <a:pt x="69422" y="68865"/>
                </a:lnTo>
                <a:lnTo>
                  <a:pt x="65233" y="69690"/>
                </a:lnTo>
                <a:lnTo>
                  <a:pt x="63050" y="69690"/>
                </a:lnTo>
                <a:lnTo>
                  <a:pt x="60808" y="70103"/>
                </a:lnTo>
                <a:lnTo>
                  <a:pt x="87278" y="70103"/>
                </a:lnTo>
                <a:lnTo>
                  <a:pt x="88286" y="69278"/>
                </a:lnTo>
                <a:lnTo>
                  <a:pt x="89789" y="68453"/>
                </a:lnTo>
                <a:lnTo>
                  <a:pt x="91283" y="67216"/>
                </a:lnTo>
                <a:lnTo>
                  <a:pt x="92768" y="65567"/>
                </a:lnTo>
                <a:lnTo>
                  <a:pt x="94245" y="64329"/>
                </a:lnTo>
                <a:lnTo>
                  <a:pt x="95712" y="62680"/>
                </a:lnTo>
                <a:lnTo>
                  <a:pt x="97171" y="61443"/>
                </a:lnTo>
                <a:lnTo>
                  <a:pt x="119520" y="61443"/>
                </a:lnTo>
                <a:lnTo>
                  <a:pt x="119657" y="60206"/>
                </a:lnTo>
                <a:lnTo>
                  <a:pt x="119799" y="58556"/>
                </a:lnTo>
                <a:lnTo>
                  <a:pt x="119900" y="56907"/>
                </a:lnTo>
                <a:lnTo>
                  <a:pt x="119961" y="54845"/>
                </a:lnTo>
                <a:lnTo>
                  <a:pt x="119976" y="53608"/>
                </a:lnTo>
                <a:lnTo>
                  <a:pt x="119976" y="52783"/>
                </a:lnTo>
                <a:lnTo>
                  <a:pt x="119957" y="51134"/>
                </a:lnTo>
                <a:lnTo>
                  <a:pt x="119885" y="49484"/>
                </a:lnTo>
                <a:lnTo>
                  <a:pt x="119765" y="47422"/>
                </a:lnTo>
                <a:lnTo>
                  <a:pt x="119598" y="45773"/>
                </a:lnTo>
                <a:lnTo>
                  <a:pt x="119382" y="44123"/>
                </a:lnTo>
                <a:lnTo>
                  <a:pt x="119119" y="42061"/>
                </a:lnTo>
                <a:lnTo>
                  <a:pt x="118808" y="40412"/>
                </a:lnTo>
                <a:lnTo>
                  <a:pt x="118449" y="38762"/>
                </a:lnTo>
                <a:lnTo>
                  <a:pt x="118042" y="37113"/>
                </a:lnTo>
                <a:lnTo>
                  <a:pt x="117587" y="35463"/>
                </a:lnTo>
                <a:lnTo>
                  <a:pt x="117085" y="33814"/>
                </a:lnTo>
                <a:lnTo>
                  <a:pt x="116534" y="32577"/>
                </a:lnTo>
                <a:lnTo>
                  <a:pt x="115936" y="30927"/>
                </a:lnTo>
                <a:lnTo>
                  <a:pt x="115289" y="29278"/>
                </a:lnTo>
                <a:lnTo>
                  <a:pt x="114595" y="28041"/>
                </a:lnTo>
                <a:lnTo>
                  <a:pt x="113853" y="26391"/>
                </a:lnTo>
                <a:lnTo>
                  <a:pt x="113063" y="25154"/>
                </a:lnTo>
                <a:lnTo>
                  <a:pt x="112226" y="23917"/>
                </a:lnTo>
                <a:lnTo>
                  <a:pt x="111167" y="22268"/>
                </a:lnTo>
                <a:lnTo>
                  <a:pt x="110060" y="20618"/>
                </a:lnTo>
                <a:lnTo>
                  <a:pt x="108904" y="19381"/>
                </a:lnTo>
                <a:lnTo>
                  <a:pt x="107700" y="17731"/>
                </a:lnTo>
                <a:lnTo>
                  <a:pt x="106447" y="16494"/>
                </a:lnTo>
                <a:lnTo>
                  <a:pt x="105145" y="15257"/>
                </a:lnTo>
                <a:lnTo>
                  <a:pt x="103795" y="14020"/>
                </a:lnTo>
                <a:lnTo>
                  <a:pt x="102396" y="12783"/>
                </a:lnTo>
                <a:lnTo>
                  <a:pt x="100948" y="11546"/>
                </a:lnTo>
                <a:lnTo>
                  <a:pt x="99452" y="10721"/>
                </a:lnTo>
                <a:lnTo>
                  <a:pt x="97907" y="9484"/>
                </a:lnTo>
                <a:lnTo>
                  <a:pt x="96313" y="8659"/>
                </a:lnTo>
                <a:lnTo>
                  <a:pt x="94671" y="7835"/>
                </a:lnTo>
                <a:lnTo>
                  <a:pt x="93825" y="7422"/>
                </a:lnTo>
                <a:close/>
              </a:path>
              <a:path w="120000" h="120000" extrusionOk="0">
                <a:moveTo>
                  <a:pt x="58736" y="0"/>
                </a:moveTo>
                <a:lnTo>
                  <a:pt x="56320" y="412"/>
                </a:lnTo>
                <a:lnTo>
                  <a:pt x="61279" y="412"/>
                </a:lnTo>
                <a:lnTo>
                  <a:pt x="587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630706" y="1616718"/>
            <a:ext cx="6275295" cy="375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58" rIns="0" bIns="0" anchor="t" anchorCtr="0">
            <a:noAutofit/>
          </a:bodyPr>
          <a:lstStyle/>
          <a:p>
            <a:pPr marL="13758" marR="5503"/>
            <a:r>
              <a:rPr lang="bg-BG" sz="10400" b="0" dirty="0">
                <a:latin typeface="Bookman Old Style"/>
                <a:ea typeface="Bookman Old Style"/>
                <a:cs typeface="Bookman Old Style"/>
                <a:sym typeface="Bookman Old Style"/>
              </a:rPr>
              <a:t>Градивен елемент</a:t>
            </a:r>
            <a:endParaRPr sz="104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9119022" y="6716622"/>
            <a:ext cx="221509" cy="1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Άτλαντας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Άτλαντα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template" id="{E32C4DEC-C4A8-0F4A-A6E2-6F76E708F3AF}" vid="{F347C14C-D2D0-6242-8BE6-C9D0A3461C55}"/>
    </a:ext>
  </a:extLst>
</a:theme>
</file>

<file path=ppt/theme/theme2.xml><?xml version="1.0" encoding="utf-8"?>
<a:theme xmlns:a="http://schemas.openxmlformats.org/drawingml/2006/main" name="1_Άτλαντας">
  <a:themeElements>
    <a:clrScheme name="Άτλαντας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Άτλαντα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template" id="{E32C4DEC-C4A8-0F4A-A6E2-6F76E708F3AF}" vid="{F347C14C-D2D0-6242-8BE6-C9D0A3461C55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 Template</Template>
  <TotalTime>8067</TotalTime>
  <Words>892</Words>
  <Application>Microsoft Office PowerPoint</Application>
  <PresentationFormat>A4 Paper (210x297 mm)</PresentationFormat>
  <Paragraphs>202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Avenir</vt:lpstr>
      <vt:lpstr>Bookman Old Style</vt:lpstr>
      <vt:lpstr>Calibri</vt:lpstr>
      <vt:lpstr>Lustria</vt:lpstr>
      <vt:lpstr>Noto Sans Symbols</vt:lpstr>
      <vt:lpstr>Times New Roman</vt:lpstr>
      <vt:lpstr>Wingdings</vt:lpstr>
      <vt:lpstr>Άτλαντας</vt:lpstr>
      <vt:lpstr>1_Άτλαντας</vt:lpstr>
      <vt:lpstr>PowerPoint Presentation</vt:lpstr>
      <vt:lpstr>THE</vt:lpstr>
      <vt:lpstr>First Plain Paper Photocopier - 1950</vt:lpstr>
      <vt:lpstr>PowerPoint Presentation</vt:lpstr>
      <vt:lpstr>PowerPoint Presentation</vt:lpstr>
      <vt:lpstr>БИЗНЕС МОДЕЛ</vt:lpstr>
      <vt:lpstr>бизнес модел  канава</vt:lpstr>
      <vt:lpstr>Можеш</vt:lpstr>
      <vt:lpstr>Градивен елемент</vt:lpstr>
      <vt:lpstr>Бизнес модел Канава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Клиентски сегменти</vt:lpstr>
      <vt:lpstr>Стойностно предложение</vt:lpstr>
      <vt:lpstr>PowerPoint Presentation</vt:lpstr>
      <vt:lpstr>Канали</vt:lpstr>
      <vt:lpstr>Връзки с клиенти</vt:lpstr>
      <vt:lpstr>Потоци от приходи</vt:lpstr>
      <vt:lpstr>Ключови ресурси</vt:lpstr>
      <vt:lpstr>Ключови дейности</vt:lpstr>
      <vt:lpstr>Ключови партньори</vt:lpstr>
      <vt:lpstr>Структура на разходите</vt:lpstr>
      <vt:lpstr>Бизнес модел Канава</vt:lpstr>
      <vt:lpstr>Вашият бизнес модел Canvas</vt:lpstr>
      <vt:lpstr>Какво не е наред с моята канава?</vt:lpstr>
      <vt:lpstr>Какво не е наред с моята канава?</vt:lpstr>
      <vt:lpstr>Какво не е наред с моята канава?</vt:lpstr>
      <vt:lpstr>Какво не е наред с моята канава?</vt:lpstr>
      <vt:lpstr>Какво не е наред с моята канава?</vt:lpstr>
      <vt:lpstr>трябва да валидирате  предположенията на вашия модел с клиентите, докато не го направите правилно! </vt:lpstr>
      <vt:lpstr>Как да валидираме?</vt:lpstr>
      <vt:lpstr>PowerPoint Presentation</vt:lpstr>
      <vt:lpstr>Пример 1</vt:lpstr>
      <vt:lpstr>Щандът за лимонада на Kelly: Освежаваща лимонада</vt:lpstr>
      <vt:lpstr>Skype</vt:lpstr>
      <vt:lpstr>PowerPoint Presentation</vt:lpstr>
      <vt:lpstr>БЛАГОДАРЯ!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cp:lastModifiedBy>Lili Stoikova</cp:lastModifiedBy>
  <cp:revision>47</cp:revision>
  <cp:lastPrinted>2020-11-08T18:25:21Z</cp:lastPrinted>
  <dcterms:modified xsi:type="dcterms:W3CDTF">2022-11-16T21:12:14Z</dcterms:modified>
</cp:coreProperties>
</file>